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3.xml" ContentType="application/vnd.openxmlformats-officedocument.theme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4.xml" ContentType="application/vnd.openxmlformats-officedocument.theme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theme/theme5.xml" ContentType="application/vnd.openxmlformats-officedocument.theme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theme/theme6.xml" ContentType="application/vnd.openxmlformats-officedocument.theme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theme/theme7.xml" ContentType="application/vnd.openxmlformats-officedocument.theme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theme/theme8.xml" ContentType="application/vnd.openxmlformats-officedocument.theme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theme/theme9.xml" ContentType="application/vnd.openxmlformats-officedocument.theme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theme/theme10.xml" ContentType="application/vnd.openxmlformats-officedocument.theme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theme/theme11.xml" ContentType="application/vnd.openxmlformats-officedocument.theme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theme/theme12.xml" ContentType="application/vnd.openxmlformats-officedocument.theme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theme/theme13.xml" ContentType="application/vnd.openxmlformats-officedocument.theme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theme/theme14.xml" ContentType="application/vnd.openxmlformats-officedocument.theme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theme/theme15.xml" ContentType="application/vnd.openxmlformats-officedocument.theme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theme/theme16.xml" ContentType="application/vnd.openxmlformats-officedocument.theme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theme/theme17.xml" ContentType="application/vnd.openxmlformats-officedocument.theme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0.xml" ContentType="application/vnd.openxmlformats-officedocument.presentationml.slideLayout+xml"/>
  <Override PartName="/ppt/theme/theme18.xml" ContentType="application/vnd.openxmlformats-officedocument.theme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theme/theme19.xml" ContentType="application/vnd.openxmlformats-officedocument.theme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theme/theme20.xml" ContentType="application/vnd.openxmlformats-officedocument.theme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theme/theme21.xml" ContentType="application/vnd.openxmlformats-officedocument.theme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theme/theme22.xml" ContentType="application/vnd.openxmlformats-officedocument.theme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theme/theme23.xml" ContentType="application/vnd.openxmlformats-officedocument.theme+xml"/>
  <Override PartName="/ppt/slideLayouts/slideLayout309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theme/theme24.xml" ContentType="application/vnd.openxmlformats-officedocument.theme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theme/theme25.xml" ContentType="application/vnd.openxmlformats-officedocument.theme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theme/theme26.xml" ContentType="application/vnd.openxmlformats-officedocument.theme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theme/theme27.xml" ContentType="application/vnd.openxmlformats-officedocument.theme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theme/theme28.xml" ContentType="application/vnd.openxmlformats-officedocument.theme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theme/theme29.xml" ContentType="application/vnd.openxmlformats-officedocument.theme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theme/theme30.xml" ContentType="application/vnd.openxmlformats-officedocument.theme+xml"/>
  <Override PartName="/ppt/slideLayouts/slideLayout419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57" r:id="rId1"/>
    <p:sldMasterId id="2147484412" r:id="rId2"/>
    <p:sldMasterId id="2147483970" r:id="rId3"/>
    <p:sldMasterId id="2147483988" r:id="rId4"/>
    <p:sldMasterId id="2147484170" r:id="rId5"/>
    <p:sldMasterId id="2147484183" r:id="rId6"/>
    <p:sldMasterId id="2147484195" r:id="rId7"/>
    <p:sldMasterId id="2147484207" r:id="rId8"/>
    <p:sldMasterId id="2147484221" r:id="rId9"/>
    <p:sldMasterId id="2147484239" r:id="rId10"/>
    <p:sldMasterId id="2147484251" r:id="rId11"/>
    <p:sldMasterId id="2147484269" r:id="rId12"/>
    <p:sldMasterId id="2147484286" r:id="rId13"/>
    <p:sldMasterId id="2147484303" r:id="rId14"/>
    <p:sldMasterId id="2147484320" r:id="rId15"/>
    <p:sldMasterId id="2147484425" r:id="rId16"/>
    <p:sldMasterId id="2147484439" r:id="rId17"/>
    <p:sldMasterId id="2147484451" r:id="rId18"/>
    <p:sldMasterId id="2147484469" r:id="rId19"/>
    <p:sldMasterId id="2147484481" r:id="rId20"/>
    <p:sldMasterId id="2147484494" r:id="rId21"/>
    <p:sldMasterId id="2147484506" r:id="rId22"/>
    <p:sldMasterId id="2147484518" r:id="rId23"/>
    <p:sldMasterId id="2147484532" r:id="rId24"/>
    <p:sldMasterId id="2147484550" r:id="rId25"/>
    <p:sldMasterId id="2147484562" r:id="rId26"/>
    <p:sldMasterId id="2147484580" r:id="rId27"/>
    <p:sldMasterId id="2147484597" r:id="rId28"/>
    <p:sldMasterId id="2147484614" r:id="rId29"/>
    <p:sldMasterId id="2147484631" r:id="rId30"/>
    <p:sldMasterId id="2147484667" r:id="rId31"/>
  </p:sldMasterIdLst>
  <p:notesMasterIdLst>
    <p:notesMasterId r:id="rId62"/>
  </p:notesMasterIdLst>
  <p:handoutMasterIdLst>
    <p:handoutMasterId r:id="rId63"/>
  </p:handoutMasterIdLst>
  <p:sldIdLst>
    <p:sldId id="256" r:id="rId32"/>
    <p:sldId id="321" r:id="rId33"/>
    <p:sldId id="329" r:id="rId34"/>
    <p:sldId id="345" r:id="rId35"/>
    <p:sldId id="331" r:id="rId36"/>
    <p:sldId id="332" r:id="rId37"/>
    <p:sldId id="333" r:id="rId38"/>
    <p:sldId id="314" r:id="rId39"/>
    <p:sldId id="334" r:id="rId40"/>
    <p:sldId id="335" r:id="rId41"/>
    <p:sldId id="336" r:id="rId42"/>
    <p:sldId id="318" r:id="rId43"/>
    <p:sldId id="337" r:id="rId44"/>
    <p:sldId id="338" r:id="rId45"/>
    <p:sldId id="339" r:id="rId46"/>
    <p:sldId id="340" r:id="rId47"/>
    <p:sldId id="317" r:id="rId48"/>
    <p:sldId id="341" r:id="rId49"/>
    <p:sldId id="342" r:id="rId50"/>
    <p:sldId id="316" r:id="rId51"/>
    <p:sldId id="343" r:id="rId52"/>
    <p:sldId id="313" r:id="rId53"/>
    <p:sldId id="344" r:id="rId54"/>
    <p:sldId id="309" r:id="rId55"/>
    <p:sldId id="306" r:id="rId56"/>
    <p:sldId id="307" r:id="rId57"/>
    <p:sldId id="308" r:id="rId58"/>
    <p:sldId id="312" r:id="rId59"/>
    <p:sldId id="311" r:id="rId60"/>
    <p:sldId id="322" r:id="rId61"/>
  </p:sldIdLst>
  <p:sldSz cx="9144000" cy="6858000" type="screen4x3"/>
  <p:notesSz cx="6797675" cy="9928225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Garamond" charset="0"/>
        <a:ea typeface="ＭＳ Ｐゴシック" charset="0"/>
        <a:cs typeface="宋体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Garamond" charset="0"/>
        <a:ea typeface="ＭＳ Ｐゴシック" charset="0"/>
        <a:cs typeface="宋体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Garamond" charset="0"/>
        <a:ea typeface="ＭＳ Ｐゴシック" charset="0"/>
        <a:cs typeface="宋体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Garamond" charset="0"/>
        <a:ea typeface="ＭＳ Ｐゴシック" charset="0"/>
        <a:cs typeface="宋体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Garamond" charset="0"/>
        <a:ea typeface="ＭＳ Ｐゴシック" charset="0"/>
        <a:cs typeface="宋体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Garamond" charset="0"/>
        <a:ea typeface="ＭＳ Ｐゴシック" charset="0"/>
        <a:cs typeface="宋体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Garamond" charset="0"/>
        <a:ea typeface="ＭＳ Ｐゴシック" charset="0"/>
        <a:cs typeface="宋体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Garamond" charset="0"/>
        <a:ea typeface="ＭＳ Ｐゴシック" charset="0"/>
        <a:cs typeface="宋体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Garamond" charset="0"/>
        <a:ea typeface="ＭＳ Ｐゴシック" charset="0"/>
        <a:cs typeface="宋体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 userDrawn="1">
          <p15:clr>
            <a:srgbClr val="A4A3A4"/>
          </p15:clr>
        </p15:guide>
        <p15:guide id="2" pos="2141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3B78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9779" autoAdjust="0"/>
  </p:normalViewPr>
  <p:slideViewPr>
    <p:cSldViewPr>
      <p:cViewPr varScale="1">
        <p:scale>
          <a:sx n="149" d="100"/>
          <a:sy n="149" d="100"/>
        </p:scale>
        <p:origin x="468" y="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57" d="100"/>
          <a:sy n="57" d="100"/>
        </p:scale>
        <p:origin x="-2800" y="-120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Master" Target="slideMasters/slideMaster26.xml"/><Relationship Id="rId21" Type="http://schemas.openxmlformats.org/officeDocument/2006/relationships/slideMaster" Target="slideMasters/slideMaster21.xml"/><Relationship Id="rId34" Type="http://schemas.openxmlformats.org/officeDocument/2006/relationships/slide" Target="slides/slide3.xml"/><Relationship Id="rId42" Type="http://schemas.openxmlformats.org/officeDocument/2006/relationships/slide" Target="slides/slide11.xml"/><Relationship Id="rId47" Type="http://schemas.openxmlformats.org/officeDocument/2006/relationships/slide" Target="slides/slide16.xml"/><Relationship Id="rId50" Type="http://schemas.openxmlformats.org/officeDocument/2006/relationships/slide" Target="slides/slide19.xml"/><Relationship Id="rId55" Type="http://schemas.openxmlformats.org/officeDocument/2006/relationships/slide" Target="slides/slide24.xml"/><Relationship Id="rId63" Type="http://schemas.openxmlformats.org/officeDocument/2006/relationships/handoutMaster" Target="handoutMasters/handoutMaster1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Master" Target="slideMasters/slideMaster16.xml"/><Relationship Id="rId29" Type="http://schemas.openxmlformats.org/officeDocument/2006/relationships/slideMaster" Target="slideMasters/slideMaster29.xml"/><Relationship Id="rId11" Type="http://schemas.openxmlformats.org/officeDocument/2006/relationships/slideMaster" Target="slideMasters/slideMaster11.xml"/><Relationship Id="rId24" Type="http://schemas.openxmlformats.org/officeDocument/2006/relationships/slideMaster" Target="slideMasters/slideMaster24.xml"/><Relationship Id="rId32" Type="http://schemas.openxmlformats.org/officeDocument/2006/relationships/slide" Target="slides/slide1.xml"/><Relationship Id="rId37" Type="http://schemas.openxmlformats.org/officeDocument/2006/relationships/slide" Target="slides/slide6.xml"/><Relationship Id="rId40" Type="http://schemas.openxmlformats.org/officeDocument/2006/relationships/slide" Target="slides/slide9.xml"/><Relationship Id="rId45" Type="http://schemas.openxmlformats.org/officeDocument/2006/relationships/slide" Target="slides/slide14.xml"/><Relationship Id="rId53" Type="http://schemas.openxmlformats.org/officeDocument/2006/relationships/slide" Target="slides/slide22.xml"/><Relationship Id="rId58" Type="http://schemas.openxmlformats.org/officeDocument/2006/relationships/slide" Target="slides/slide27.xml"/><Relationship Id="rId66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30.xml"/><Relationship Id="rId19" Type="http://schemas.openxmlformats.org/officeDocument/2006/relationships/slideMaster" Target="slideMasters/slideMaster19.xml"/><Relationship Id="rId14" Type="http://schemas.openxmlformats.org/officeDocument/2006/relationships/slideMaster" Target="slideMasters/slideMaster14.xml"/><Relationship Id="rId22" Type="http://schemas.openxmlformats.org/officeDocument/2006/relationships/slideMaster" Target="slideMasters/slideMaster22.xml"/><Relationship Id="rId27" Type="http://schemas.openxmlformats.org/officeDocument/2006/relationships/slideMaster" Target="slideMasters/slideMaster27.xml"/><Relationship Id="rId30" Type="http://schemas.openxmlformats.org/officeDocument/2006/relationships/slideMaster" Target="slideMasters/slideMaster30.xml"/><Relationship Id="rId35" Type="http://schemas.openxmlformats.org/officeDocument/2006/relationships/slide" Target="slides/slide4.xml"/><Relationship Id="rId43" Type="http://schemas.openxmlformats.org/officeDocument/2006/relationships/slide" Target="slides/slide12.xml"/><Relationship Id="rId48" Type="http://schemas.openxmlformats.org/officeDocument/2006/relationships/slide" Target="slides/slide17.xml"/><Relationship Id="rId56" Type="http://schemas.openxmlformats.org/officeDocument/2006/relationships/slide" Target="slides/slide25.xml"/><Relationship Id="rId64" Type="http://schemas.openxmlformats.org/officeDocument/2006/relationships/presProps" Target="presProps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20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25" Type="http://schemas.openxmlformats.org/officeDocument/2006/relationships/slideMaster" Target="slideMasters/slideMaster25.xml"/><Relationship Id="rId33" Type="http://schemas.openxmlformats.org/officeDocument/2006/relationships/slide" Target="slides/slide2.xml"/><Relationship Id="rId38" Type="http://schemas.openxmlformats.org/officeDocument/2006/relationships/slide" Target="slides/slide7.xml"/><Relationship Id="rId46" Type="http://schemas.openxmlformats.org/officeDocument/2006/relationships/slide" Target="slides/slide15.xml"/><Relationship Id="rId59" Type="http://schemas.openxmlformats.org/officeDocument/2006/relationships/slide" Target="slides/slide28.xml"/><Relationship Id="rId67" Type="http://schemas.openxmlformats.org/officeDocument/2006/relationships/tableStyles" Target="tableStyles.xml"/><Relationship Id="rId20" Type="http://schemas.openxmlformats.org/officeDocument/2006/relationships/slideMaster" Target="slideMasters/slideMaster20.xml"/><Relationship Id="rId41" Type="http://schemas.openxmlformats.org/officeDocument/2006/relationships/slide" Target="slides/slide10.xml"/><Relationship Id="rId54" Type="http://schemas.openxmlformats.org/officeDocument/2006/relationships/slide" Target="slides/slide2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Master" Target="slideMasters/slideMaster15.xml"/><Relationship Id="rId23" Type="http://schemas.openxmlformats.org/officeDocument/2006/relationships/slideMaster" Target="slideMasters/slideMaster23.xml"/><Relationship Id="rId28" Type="http://schemas.openxmlformats.org/officeDocument/2006/relationships/slideMaster" Target="slideMasters/slideMaster28.xml"/><Relationship Id="rId36" Type="http://schemas.openxmlformats.org/officeDocument/2006/relationships/slide" Target="slides/slide5.xml"/><Relationship Id="rId49" Type="http://schemas.openxmlformats.org/officeDocument/2006/relationships/slide" Target="slides/slide18.xml"/><Relationship Id="rId57" Type="http://schemas.openxmlformats.org/officeDocument/2006/relationships/slide" Target="slides/slide26.xml"/><Relationship Id="rId10" Type="http://schemas.openxmlformats.org/officeDocument/2006/relationships/slideMaster" Target="slideMasters/slideMaster10.xml"/><Relationship Id="rId31" Type="http://schemas.openxmlformats.org/officeDocument/2006/relationships/slideMaster" Target="slideMasters/slideMaster31.xml"/><Relationship Id="rId44" Type="http://schemas.openxmlformats.org/officeDocument/2006/relationships/slide" Target="slides/slide13.xml"/><Relationship Id="rId52" Type="http://schemas.openxmlformats.org/officeDocument/2006/relationships/slide" Target="slides/slide21.xml"/><Relationship Id="rId60" Type="http://schemas.openxmlformats.org/officeDocument/2006/relationships/slide" Target="slides/slide29.xml"/><Relationship Id="rId65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3" Type="http://schemas.openxmlformats.org/officeDocument/2006/relationships/slideMaster" Target="slideMasters/slideMaster13.xml"/><Relationship Id="rId18" Type="http://schemas.openxmlformats.org/officeDocument/2006/relationships/slideMaster" Target="slideMasters/slideMaster18.xml"/><Relationship Id="rId39" Type="http://schemas.openxmlformats.org/officeDocument/2006/relationships/slide" Target="slides/slide8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image" Target="../media/image11.e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wmf"/><Relationship Id="rId1" Type="http://schemas.openxmlformats.org/officeDocument/2006/relationships/image" Target="../media/image14.e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20.wmf"/><Relationship Id="rId2" Type="http://schemas.openxmlformats.org/officeDocument/2006/relationships/image" Target="../media/image19.wmf"/><Relationship Id="rId1" Type="http://schemas.openxmlformats.org/officeDocument/2006/relationships/image" Target="../media/image18.wmf"/><Relationship Id="rId4" Type="http://schemas.openxmlformats.org/officeDocument/2006/relationships/image" Target="../media/image21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27.wmf"/><Relationship Id="rId2" Type="http://schemas.openxmlformats.org/officeDocument/2006/relationships/image" Target="../media/image26.wmf"/><Relationship Id="rId1" Type="http://schemas.openxmlformats.org/officeDocument/2006/relationships/image" Target="../media/image25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33.wmf"/><Relationship Id="rId2" Type="http://schemas.openxmlformats.org/officeDocument/2006/relationships/image" Target="../media/image32.wmf"/><Relationship Id="rId1" Type="http://schemas.openxmlformats.org/officeDocument/2006/relationships/image" Target="../media/image31.wmf"/><Relationship Id="rId6" Type="http://schemas.openxmlformats.org/officeDocument/2006/relationships/image" Target="../media/image36.emf"/><Relationship Id="rId5" Type="http://schemas.openxmlformats.org/officeDocument/2006/relationships/image" Target="../media/image35.emf"/><Relationship Id="rId4" Type="http://schemas.openxmlformats.org/officeDocument/2006/relationships/image" Target="../media/image34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a typeface="宋体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6411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ABF0DE89-1D54-DF4E-9C37-FA82172B14B9}" type="datetimeFigureOut">
              <a:rPr lang="en-US"/>
              <a:pPr/>
              <a:t>6/4/2021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a typeface="宋体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443" y="9430091"/>
            <a:ext cx="2945659" cy="496411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986797E6-C2D9-D44E-98A3-FAED2B55019D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94352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a typeface="宋体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411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84E76B34-47D8-9C4B-8C3C-F28176C150AD}" type="datetimeFigureOut">
              <a:rPr lang="en-US"/>
              <a:pPr/>
              <a:t>6/4/2021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a typeface="宋体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6411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290B8CA6-CBCB-3E4A-9180-B19184B9A96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35151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宋体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宋体" charset="0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宋体" charset="0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宋体" charset="0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宋体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813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r>
              <a:rPr lang="en-US" altLang="zh-TW" dirty="0" smtClean="0">
                <a:ea typeface="新細明體" pitchFamily="18" charset="-120"/>
              </a:rPr>
              <a:t>//SURF:</a:t>
            </a:r>
            <a:r>
              <a:rPr lang="en-US" altLang="zh-TW" baseline="0" dirty="0" smtClean="0">
                <a:ea typeface="新細明體" pitchFamily="18" charset="-120"/>
              </a:rPr>
              <a:t> </a:t>
            </a:r>
            <a:r>
              <a:rPr lang="zh-CN" altLang="en-US" baseline="0" dirty="0" smtClean="0">
                <a:ea typeface="新細明體" pitchFamily="18" charset="-120"/>
              </a:rPr>
              <a:t>（</a:t>
            </a:r>
            <a:r>
              <a:rPr lang="en-US" altLang="zh-CN" i="1" dirty="0" smtClean="0"/>
              <a:t>Speeded Up Robust Features</a:t>
            </a:r>
            <a:r>
              <a:rPr lang="zh-CN" altLang="en-US" baseline="0" dirty="0" smtClean="0">
                <a:ea typeface="新細明體" pitchFamily="18" charset="-120"/>
              </a:rPr>
              <a:t>）</a:t>
            </a:r>
            <a:r>
              <a:rPr lang="en-US" altLang="zh-TW" baseline="0" dirty="0" smtClean="0">
                <a:ea typeface="新細明體" pitchFamily="18" charset="-120"/>
              </a:rPr>
              <a:t>propose the Hessian affine detector to choose interest points, the Hessian matrix based on the scale space image L, looks like:</a:t>
            </a:r>
          </a:p>
          <a:p>
            <a:r>
              <a:rPr lang="en-US" altLang="zh-TW" baseline="0" dirty="0" smtClean="0">
                <a:ea typeface="新細明體" pitchFamily="18" charset="-120"/>
              </a:rPr>
              <a:t>H = [</a:t>
            </a:r>
            <a:r>
              <a:rPr lang="en-US" altLang="zh-TW" baseline="0" dirty="0" err="1" smtClean="0">
                <a:ea typeface="新細明體" pitchFamily="18" charset="-120"/>
              </a:rPr>
              <a:t>Lxx</a:t>
            </a:r>
            <a:r>
              <a:rPr lang="en-US" altLang="zh-TW" baseline="0" dirty="0" smtClean="0">
                <a:ea typeface="新細明體" pitchFamily="18" charset="-120"/>
              </a:rPr>
              <a:t>(x), </a:t>
            </a:r>
            <a:r>
              <a:rPr lang="en-US" altLang="zh-TW" baseline="0" dirty="0" err="1" smtClean="0">
                <a:ea typeface="新細明體" pitchFamily="18" charset="-120"/>
              </a:rPr>
              <a:t>Lxy</a:t>
            </a:r>
            <a:r>
              <a:rPr lang="en-US" altLang="zh-TW" baseline="0" dirty="0" smtClean="0">
                <a:ea typeface="新細明體" pitchFamily="18" charset="-120"/>
              </a:rPr>
              <a:t>(x);</a:t>
            </a:r>
            <a:r>
              <a:rPr lang="en-US" altLang="zh-TW" baseline="0" dirty="0" err="1" smtClean="0">
                <a:ea typeface="新細明體" pitchFamily="18" charset="-120"/>
              </a:rPr>
              <a:t>Lxy</a:t>
            </a:r>
            <a:r>
              <a:rPr lang="en-US" altLang="zh-TW" baseline="0" dirty="0" smtClean="0">
                <a:ea typeface="新細明體" pitchFamily="18" charset="-120"/>
              </a:rPr>
              <a:t>(x), </a:t>
            </a:r>
            <a:r>
              <a:rPr lang="en-US" altLang="zh-TW" baseline="0" dirty="0" err="1" smtClean="0">
                <a:ea typeface="新細明體" pitchFamily="18" charset="-120"/>
              </a:rPr>
              <a:t>Lyy</a:t>
            </a:r>
            <a:r>
              <a:rPr lang="en-US" altLang="zh-TW" baseline="0" dirty="0" smtClean="0">
                <a:ea typeface="新細明體" pitchFamily="18" charset="-120"/>
              </a:rPr>
              <a:t>(x)]. They choose the points that maximize the determinant of the Hessian matrix.</a:t>
            </a:r>
          </a:p>
          <a:p>
            <a:r>
              <a:rPr lang="en-US" altLang="zh-TW" baseline="0" dirty="0" smtClean="0">
                <a:ea typeface="新細明體" pitchFamily="18" charset="-120"/>
              </a:rPr>
              <a:t>Propose the </a:t>
            </a:r>
            <a:r>
              <a:rPr lang="en-US" altLang="zh-TW" baseline="0" dirty="0" err="1" smtClean="0">
                <a:ea typeface="新細明體" pitchFamily="18" charset="-120"/>
              </a:rPr>
              <a:t>Harr</a:t>
            </a:r>
            <a:r>
              <a:rPr lang="en-US" altLang="zh-TW" baseline="0" dirty="0" smtClean="0">
                <a:ea typeface="新細明體" pitchFamily="18" charset="-120"/>
              </a:rPr>
              <a:t> wavelets are used for orientation assignment.</a:t>
            </a:r>
          </a:p>
          <a:p>
            <a:r>
              <a:rPr lang="en-US" altLang="zh-TW" baseline="0" dirty="0" smtClean="0">
                <a:ea typeface="新細明體" pitchFamily="18" charset="-120"/>
              </a:rPr>
              <a:t>These two steps accelerate the algorithm.</a:t>
            </a:r>
          </a:p>
          <a:p>
            <a:endParaRPr lang="en-US" altLang="zh-CN" dirty="0" smtClean="0">
              <a:ea typeface="宋体" charset="-122"/>
            </a:endParaRPr>
          </a:p>
          <a:p>
            <a:r>
              <a:rPr lang="en-US" altLang="zh-CN" dirty="0" smtClean="0">
                <a:ea typeface="宋体" charset="-122"/>
              </a:rPr>
              <a:t>//PCA-SIFT: in feature</a:t>
            </a:r>
            <a:r>
              <a:rPr lang="en-US" altLang="zh-CN" baseline="0" dirty="0" smtClean="0">
                <a:ea typeface="宋体" charset="-122"/>
              </a:rPr>
              <a:t> descriptor, they apply </a:t>
            </a:r>
            <a:r>
              <a:rPr lang="en-US" altLang="zh-CN" baseline="0" dirty="0" err="1" smtClean="0">
                <a:ea typeface="宋体" charset="-122"/>
              </a:rPr>
              <a:t>pca</a:t>
            </a:r>
            <a:r>
              <a:rPr lang="en-US" altLang="zh-CN" baseline="0" dirty="0" smtClean="0">
                <a:ea typeface="宋体" charset="-122"/>
              </a:rPr>
              <a:t> to construct the </a:t>
            </a:r>
            <a:r>
              <a:rPr lang="en-US" altLang="zh-CN" baseline="0" dirty="0" err="1" smtClean="0">
                <a:ea typeface="宋体" charset="-122"/>
              </a:rPr>
              <a:t>eigenspace</a:t>
            </a:r>
            <a:r>
              <a:rPr lang="en-US" altLang="zh-CN" baseline="0" dirty="0" smtClean="0">
                <a:ea typeface="宋体" charset="-122"/>
              </a:rPr>
              <a:t> to derive a compact feature vector</a:t>
            </a:r>
            <a:endParaRPr lang="zh-TW" altLang="en-US" dirty="0" smtClean="0">
              <a:ea typeface="新細明體" pitchFamily="18" charset="-120"/>
            </a:endParaRPr>
          </a:p>
        </p:txBody>
      </p:sp>
      <p:sp>
        <p:nvSpPr>
          <p:cNvPr id="4813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F49D7E79-975D-499D-823E-970C91024C5B}" type="slidenum">
              <a:rPr lang="zh-TW" altLang="en-US" smtClean="0">
                <a:cs typeface="Arial" charset="0"/>
              </a:rPr>
              <a:pPr/>
              <a:t>2</a:t>
            </a:fld>
            <a:endParaRPr lang="en-US" altLang="zh-TW" smtClean="0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7111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2551CBCC-31F5-6948-8C95-72AD89D923B2}" type="slidenum">
              <a:rPr lang="en-US" sz="1200"/>
              <a:pPr/>
              <a:t>11</a:t>
            </a:fld>
            <a:endParaRPr lang="en-US" sz="1200"/>
          </a:p>
        </p:txBody>
      </p:sp>
      <p:sp>
        <p:nvSpPr>
          <p:cNvPr id="819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04201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789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r>
              <a:rPr lang="en-US" altLang="zh-CN" dirty="0" smtClean="0"/>
              <a:t>Each sample in the neighboring window added to a histogram bin is weighted by its gradient magnitude and by a Gaussian-weighted circular window</a:t>
            </a:r>
          </a:p>
          <a:p>
            <a:endParaRPr lang="en-US" altLang="zh-CN" b="1" dirty="0" smtClean="0"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sp>
        <p:nvSpPr>
          <p:cNvPr id="3789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4A40B03E-EB1E-4F21-BFF4-10049AD7B1E7}" type="slidenum">
              <a:rPr lang="zh-TW" altLang="en-US" smtClean="0">
                <a:cs typeface="Arial" charset="0"/>
              </a:rPr>
              <a:pPr/>
              <a:t>12</a:t>
            </a:fld>
            <a:endParaRPr lang="en-US" altLang="zh-TW" smtClean="0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07564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7481D490-BA47-4541-8366-F3E6B4AAE909}" type="slidenum">
              <a:rPr lang="en-US" sz="1200"/>
              <a:pPr/>
              <a:t>13</a:t>
            </a:fld>
            <a:endParaRPr lang="en-US" sz="1200"/>
          </a:p>
        </p:txBody>
      </p:sp>
      <p:sp>
        <p:nvSpPr>
          <p:cNvPr id="860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98264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413DCDDB-3A03-0E48-8AED-3EB15AEA6562}" type="slidenum">
              <a:rPr lang="en-US" sz="1200"/>
              <a:pPr/>
              <a:t>14</a:t>
            </a:fld>
            <a:endParaRPr lang="en-US" sz="1200"/>
          </a:p>
        </p:txBody>
      </p:sp>
      <p:sp>
        <p:nvSpPr>
          <p:cNvPr id="880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70160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790CEB-46C3-4942-97FB-AD27D6F56D84}" type="slidenum">
              <a:rPr lang="en-US" sz="1200"/>
              <a:pPr/>
              <a:t>15</a:t>
            </a:fld>
            <a:endParaRPr lang="en-US" sz="1200"/>
          </a:p>
        </p:txBody>
      </p:sp>
      <p:sp>
        <p:nvSpPr>
          <p:cNvPr id="901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4090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77DB7BD1-4080-494F-96A1-75D4367086A6}" type="slidenum">
              <a:rPr lang="en-US" sz="1200"/>
              <a:pPr/>
              <a:t>16</a:t>
            </a:fld>
            <a:endParaRPr lang="en-US" sz="1200"/>
          </a:p>
        </p:txBody>
      </p:sp>
      <p:sp>
        <p:nvSpPr>
          <p:cNvPr id="921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62539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789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 lang="en-US" altLang="zh-CN" b="1" dirty="0" smtClean="0"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sp>
        <p:nvSpPr>
          <p:cNvPr id="3789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4A40B03E-EB1E-4F21-BFF4-10049AD7B1E7}" type="slidenum">
              <a:rPr lang="zh-TW" altLang="en-US" smtClean="0">
                <a:cs typeface="Arial" charset="0"/>
              </a:rPr>
              <a:pPr/>
              <a:t>17</a:t>
            </a:fld>
            <a:endParaRPr lang="en-US" altLang="zh-TW" smtClean="0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65202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BCD5E381-445F-A64C-88C2-C95D2DE05389}" type="slidenum">
              <a:rPr lang="en-US" sz="1200"/>
              <a:pPr/>
              <a:t>18</a:t>
            </a:fld>
            <a:endParaRPr lang="en-US" sz="1200"/>
          </a:p>
        </p:txBody>
      </p:sp>
      <p:sp>
        <p:nvSpPr>
          <p:cNvPr id="952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1757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789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 lang="en-US" altLang="zh-CN" b="1" dirty="0" smtClean="0"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sp>
        <p:nvSpPr>
          <p:cNvPr id="3789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4A40B03E-EB1E-4F21-BFF4-10049AD7B1E7}" type="slidenum">
              <a:rPr lang="zh-TW" altLang="en-US" smtClean="0">
                <a:cs typeface="Arial" charset="0"/>
              </a:rPr>
              <a:pPr/>
              <a:t>19</a:t>
            </a:fld>
            <a:endParaRPr lang="en-US" altLang="zh-TW" smtClean="0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585847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891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 lang="en-US" altLang="zh-TW" smtClean="0">
              <a:ea typeface="新細明體" pitchFamily="18" charset="-120"/>
            </a:endParaRPr>
          </a:p>
        </p:txBody>
      </p:sp>
      <p:sp>
        <p:nvSpPr>
          <p:cNvPr id="3891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04B19B5A-C02B-4229-8D64-C1ED5FB939BD}" type="slidenum">
              <a:rPr lang="en-US" altLang="zh-CN" smtClean="0">
                <a:cs typeface="Arial" charset="0"/>
              </a:rPr>
              <a:pPr/>
              <a:t>20</a:t>
            </a:fld>
            <a:endParaRPr lang="en-US" altLang="zh-CN" smtClean="0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08290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813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 lang="zh-TW" altLang="en-US" dirty="0" smtClean="0">
              <a:ea typeface="新細明體" pitchFamily="18" charset="-120"/>
            </a:endParaRPr>
          </a:p>
        </p:txBody>
      </p:sp>
      <p:sp>
        <p:nvSpPr>
          <p:cNvPr id="4813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F49D7E79-975D-499D-823E-970C91024C5B}" type="slidenum">
              <a:rPr lang="zh-TW" altLang="en-US" smtClean="0">
                <a:cs typeface="Arial" charset="0"/>
              </a:rPr>
              <a:pPr/>
              <a:t>3</a:t>
            </a:fld>
            <a:endParaRPr lang="en-US" altLang="zh-TW" smtClean="0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564666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789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 lang="en-US" altLang="zh-CN" b="1" dirty="0" smtClean="0"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sp>
        <p:nvSpPr>
          <p:cNvPr id="3789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4A40B03E-EB1E-4F21-BFF4-10049AD7B1E7}" type="slidenum">
              <a:rPr lang="zh-TW" altLang="en-US" smtClean="0">
                <a:cs typeface="Arial" charset="0"/>
              </a:rPr>
              <a:pPr/>
              <a:t>21</a:t>
            </a:fld>
            <a:endParaRPr lang="en-US" altLang="zh-TW" smtClean="0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44277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945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</a:endParaRPr>
          </a:p>
        </p:txBody>
      </p:sp>
      <p:sp>
        <p:nvSpPr>
          <p:cNvPr id="1945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Garamond" charset="0"/>
                <a:ea typeface="ＭＳ Ｐゴシック" charset="0"/>
                <a:cs typeface="宋体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Garamond" charset="0"/>
                <a:ea typeface="宋体" charset="0"/>
                <a:cs typeface="宋体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Garamond" charset="0"/>
                <a:ea typeface="宋体" charset="0"/>
                <a:cs typeface="宋体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Garamond" charset="0"/>
                <a:ea typeface="宋体" charset="0"/>
                <a:cs typeface="宋体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Garamond" charset="0"/>
                <a:ea typeface="宋体" charset="0"/>
                <a:cs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aramond" charset="0"/>
                <a:ea typeface="宋体" charset="0"/>
                <a:cs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aramond" charset="0"/>
                <a:ea typeface="宋体" charset="0"/>
                <a:cs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aramond" charset="0"/>
                <a:ea typeface="宋体" charset="0"/>
                <a:cs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aramond" charset="0"/>
                <a:ea typeface="宋体" charset="0"/>
                <a:cs typeface="宋体" charset="0"/>
              </a:defRPr>
            </a:lvl9pPr>
          </a:lstStyle>
          <a:p>
            <a:pPr eaLnBrk="1" hangingPunct="1"/>
            <a:fld id="{9D0DD0B5-1125-BD40-A486-069F139FB9FD}" type="slidenum">
              <a:rPr lang="en-US" sz="1200"/>
              <a:pPr eaLnBrk="1" hangingPunct="1"/>
              <a:t>24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6361440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403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r>
              <a:rPr lang="en-US" altLang="zh-CN" smtClean="0"/>
              <a:t>in absolute tilt tests when the viewpoint angle is equal to +75, and the optical zoom is x1. In this case, SIFT has 8 correct matches and S-SIFT obtains 17 correct matches. </a:t>
            </a:r>
            <a:endParaRPr lang="zh-CN" altLang="en-US" smtClean="0"/>
          </a:p>
        </p:txBody>
      </p:sp>
      <p:sp>
        <p:nvSpPr>
          <p:cNvPr id="4403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F35C4C63-9B32-4A8D-B669-C055C9352597}" type="slidenum">
              <a:rPr lang="zh-TW" altLang="en-US" smtClean="0">
                <a:cs typeface="Arial" charset="0"/>
              </a:rPr>
              <a:pPr/>
              <a:t>25</a:t>
            </a:fld>
            <a:endParaRPr lang="en-US" altLang="zh-TW" smtClean="0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641494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05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r>
              <a:rPr lang="en-US" altLang="zh-CN" smtClean="0"/>
              <a:t>are the results in transition tilt tests when the longitude angle is 20 degree and the absolute tilt </a:t>
            </a:r>
            <a:r>
              <a:rPr lang="en-US" altLang="zh-CN" i="1" smtClean="0"/>
              <a:t>t</a:t>
            </a:r>
            <a:r>
              <a:rPr lang="en-US" altLang="zh-CN" smtClean="0"/>
              <a:t> is 2. In this condition, both algorithms have 25 correct matches.</a:t>
            </a:r>
            <a:endParaRPr lang="zh-CN" altLang="zh-CN" smtClean="0"/>
          </a:p>
        </p:txBody>
      </p:sp>
      <p:sp>
        <p:nvSpPr>
          <p:cNvPr id="4506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550FBCB8-3505-4294-A394-655EF1F0A38E}" type="slidenum">
              <a:rPr lang="zh-TW" altLang="en-US" smtClean="0">
                <a:cs typeface="Arial" charset="0"/>
              </a:rPr>
              <a:pPr/>
              <a:t>27</a:t>
            </a:fld>
            <a:endParaRPr lang="en-US" altLang="zh-TW" smtClean="0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800945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813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pPr marL="0" marR="0" lvl="2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dirty="0" smtClean="0">
                <a:ea typeface="黑体" pitchFamily="49" charset="-122"/>
              </a:rPr>
              <a:t>Web human-media engineering, web information management, web information retrieval and web mining</a:t>
            </a:r>
            <a:endParaRPr lang="en-US" altLang="zh-TW" sz="2200" dirty="0" smtClean="0">
              <a:ea typeface="新細明體" pitchFamily="18" charset="-120"/>
            </a:endParaRPr>
          </a:p>
          <a:p>
            <a:endParaRPr lang="zh-TW" altLang="en-US" dirty="0" smtClean="0">
              <a:ea typeface="新細明體" pitchFamily="18" charset="-120"/>
            </a:endParaRPr>
          </a:p>
        </p:txBody>
      </p:sp>
      <p:sp>
        <p:nvSpPr>
          <p:cNvPr id="4813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F49D7E79-975D-499D-823E-970C91024C5B}" type="slidenum">
              <a:rPr lang="zh-TW" altLang="en-US" smtClean="0">
                <a:cs typeface="Arial" charset="0"/>
              </a:rPr>
              <a:pPr/>
              <a:t>28</a:t>
            </a:fld>
            <a:endParaRPr lang="en-US" altLang="zh-TW" smtClean="0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528722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608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r>
              <a:rPr lang="en-US" altLang="zh-CN" smtClean="0"/>
              <a:t>bicycle, bus, car, cat, cow, dog, horse, motorbike, person, and sheep</a:t>
            </a:r>
            <a:endParaRPr lang="zh-CN" altLang="en-US" smtClean="0">
              <a:ea typeface="宋体" charset="-122"/>
            </a:endParaRPr>
          </a:p>
        </p:txBody>
      </p:sp>
      <p:sp>
        <p:nvSpPr>
          <p:cNvPr id="4608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47313B8D-2E46-40B6-9524-02DB65E9B339}" type="slidenum">
              <a:rPr lang="zh-TW" altLang="en-US" smtClean="0">
                <a:cs typeface="Arial" charset="0"/>
              </a:rPr>
              <a:pPr/>
              <a:t>29</a:t>
            </a:fld>
            <a:endParaRPr lang="en-US" altLang="zh-TW" smtClean="0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72647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813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 lang="zh-TW" altLang="en-US" dirty="0" smtClean="0">
              <a:ea typeface="新細明體" pitchFamily="18" charset="-120"/>
            </a:endParaRPr>
          </a:p>
        </p:txBody>
      </p:sp>
      <p:sp>
        <p:nvSpPr>
          <p:cNvPr id="4813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F49D7E79-975D-499D-823E-970C91024C5B}" type="slidenum">
              <a:rPr lang="zh-TW" altLang="en-US" smtClean="0">
                <a:cs typeface="Arial" charset="0"/>
              </a:rPr>
              <a:pPr/>
              <a:t>4</a:t>
            </a:fld>
            <a:endParaRPr lang="en-US" altLang="zh-TW" smtClean="0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17583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813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 lang="zh-TW" altLang="en-US" dirty="0" smtClean="0">
              <a:ea typeface="新細明體" pitchFamily="18" charset="-120"/>
            </a:endParaRPr>
          </a:p>
        </p:txBody>
      </p:sp>
      <p:sp>
        <p:nvSpPr>
          <p:cNvPr id="4813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F49D7E79-975D-499D-823E-970C91024C5B}" type="slidenum">
              <a:rPr lang="zh-TW" altLang="en-US" smtClean="0">
                <a:cs typeface="Arial" charset="0"/>
              </a:rPr>
              <a:pPr/>
              <a:t>5</a:t>
            </a:fld>
            <a:endParaRPr lang="en-US" altLang="zh-TW" smtClean="0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31357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813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 lang="zh-TW" altLang="en-US" dirty="0" smtClean="0">
              <a:ea typeface="新細明體" pitchFamily="18" charset="-120"/>
            </a:endParaRPr>
          </a:p>
        </p:txBody>
      </p:sp>
      <p:sp>
        <p:nvSpPr>
          <p:cNvPr id="4813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F49D7E79-975D-499D-823E-970C91024C5B}" type="slidenum">
              <a:rPr lang="zh-TW" altLang="en-US" smtClean="0">
                <a:cs typeface="Arial" charset="0"/>
              </a:rPr>
              <a:pPr/>
              <a:t>6</a:t>
            </a:fld>
            <a:endParaRPr lang="en-US" altLang="zh-TW" smtClean="0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3305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813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 lang="zh-TW" altLang="en-US" dirty="0" smtClean="0">
              <a:ea typeface="新細明體" pitchFamily="18" charset="-120"/>
            </a:endParaRPr>
          </a:p>
        </p:txBody>
      </p:sp>
      <p:sp>
        <p:nvSpPr>
          <p:cNvPr id="4813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F49D7E79-975D-499D-823E-970C91024C5B}" type="slidenum">
              <a:rPr lang="zh-TW" altLang="en-US" smtClean="0">
                <a:cs typeface="Arial" charset="0"/>
              </a:rPr>
              <a:pPr/>
              <a:t>7</a:t>
            </a:fld>
            <a:endParaRPr lang="en-US" altLang="zh-TW" smtClean="0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64342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686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r>
              <a:rPr lang="en-US" altLang="zh-CN" dirty="0" smtClean="0"/>
              <a:t>The difference-of-Gaussians operator</a:t>
            </a:r>
            <a:r>
              <a:rPr lang="en-US" altLang="zh-TW" dirty="0" smtClean="0">
                <a:ea typeface="新細明體" pitchFamily="18" charset="-120"/>
              </a:rPr>
              <a:t> space is </a:t>
            </a:r>
            <a:r>
              <a:rPr lang="en-US" altLang="zh-CN" dirty="0" smtClean="0"/>
              <a:t>computed from the difference of nearby scales</a:t>
            </a:r>
          </a:p>
          <a:p>
            <a:r>
              <a:rPr lang="en-US" altLang="zh-CN" dirty="0" err="1" smtClean="0"/>
              <a:t>Keypoints</a:t>
            </a:r>
            <a:r>
              <a:rPr lang="en-US" altLang="zh-CN" dirty="0" smtClean="0"/>
              <a:t> are identified as local minima/maxima of the </a:t>
            </a:r>
            <a:r>
              <a:rPr lang="en-US" altLang="zh-CN" dirty="0" err="1" smtClean="0"/>
              <a:t>DoG</a:t>
            </a:r>
            <a:r>
              <a:rPr lang="en-US" altLang="zh-CN" dirty="0" smtClean="0"/>
              <a:t> images across scales</a:t>
            </a:r>
          </a:p>
          <a:p>
            <a:r>
              <a:rPr lang="en-US" altLang="zh-TW" dirty="0" smtClean="0">
                <a:ea typeface="新細明體" pitchFamily="18" charset="-120"/>
              </a:rPr>
              <a:t>//SURF:</a:t>
            </a:r>
            <a:r>
              <a:rPr lang="en-US" altLang="zh-TW" baseline="0" dirty="0" smtClean="0">
                <a:ea typeface="新細明體" pitchFamily="18" charset="-120"/>
              </a:rPr>
              <a:t> propose the Hessian affine detector to choose interest points, the Hessian matrix based on the scale space image L, looks like:</a:t>
            </a:r>
          </a:p>
          <a:p>
            <a:r>
              <a:rPr lang="en-US" altLang="zh-TW" baseline="0" dirty="0" smtClean="0">
                <a:ea typeface="新細明體" pitchFamily="18" charset="-120"/>
              </a:rPr>
              <a:t>H = [</a:t>
            </a:r>
            <a:r>
              <a:rPr lang="en-US" altLang="zh-TW" baseline="0" dirty="0" err="1" smtClean="0">
                <a:ea typeface="新細明體" pitchFamily="18" charset="-120"/>
              </a:rPr>
              <a:t>Lxx</a:t>
            </a:r>
            <a:r>
              <a:rPr lang="en-US" altLang="zh-TW" baseline="0" dirty="0" smtClean="0">
                <a:ea typeface="新細明體" pitchFamily="18" charset="-120"/>
              </a:rPr>
              <a:t>(x), </a:t>
            </a:r>
            <a:r>
              <a:rPr lang="en-US" altLang="zh-TW" baseline="0" dirty="0" err="1" smtClean="0">
                <a:ea typeface="新細明體" pitchFamily="18" charset="-120"/>
              </a:rPr>
              <a:t>Lxy</a:t>
            </a:r>
            <a:r>
              <a:rPr lang="en-US" altLang="zh-TW" baseline="0" dirty="0" smtClean="0">
                <a:ea typeface="新細明體" pitchFamily="18" charset="-120"/>
              </a:rPr>
              <a:t>(x);</a:t>
            </a:r>
            <a:r>
              <a:rPr lang="en-US" altLang="zh-TW" baseline="0" dirty="0" err="1" smtClean="0">
                <a:ea typeface="新細明體" pitchFamily="18" charset="-120"/>
              </a:rPr>
              <a:t>Lxy</a:t>
            </a:r>
            <a:r>
              <a:rPr lang="en-US" altLang="zh-TW" baseline="0" dirty="0" smtClean="0">
                <a:ea typeface="新細明體" pitchFamily="18" charset="-120"/>
              </a:rPr>
              <a:t>(x), </a:t>
            </a:r>
            <a:r>
              <a:rPr lang="en-US" altLang="zh-TW" baseline="0" dirty="0" err="1" smtClean="0">
                <a:ea typeface="新細明體" pitchFamily="18" charset="-120"/>
              </a:rPr>
              <a:t>Lyy</a:t>
            </a:r>
            <a:r>
              <a:rPr lang="en-US" altLang="zh-TW" baseline="0" dirty="0" smtClean="0">
                <a:ea typeface="新細明體" pitchFamily="18" charset="-120"/>
              </a:rPr>
              <a:t>(x)]. They choose the points that maximize the determinant of the Hessian matrix.</a:t>
            </a:r>
          </a:p>
          <a:p>
            <a:r>
              <a:rPr lang="en-US" altLang="zh-TW" baseline="0" dirty="0" smtClean="0">
                <a:ea typeface="新細明體" pitchFamily="18" charset="-120"/>
              </a:rPr>
              <a:t>Propose the </a:t>
            </a:r>
            <a:r>
              <a:rPr lang="en-US" altLang="zh-TW" baseline="0" dirty="0" err="1" smtClean="0">
                <a:ea typeface="新細明體" pitchFamily="18" charset="-120"/>
              </a:rPr>
              <a:t>Harr</a:t>
            </a:r>
            <a:r>
              <a:rPr lang="en-US" altLang="zh-TW" baseline="0" dirty="0" smtClean="0">
                <a:ea typeface="新細明體" pitchFamily="18" charset="-120"/>
              </a:rPr>
              <a:t> wavelets are used for orientation assignment.</a:t>
            </a:r>
          </a:p>
          <a:p>
            <a:r>
              <a:rPr lang="en-US" altLang="zh-TW" baseline="0" dirty="0" smtClean="0">
                <a:ea typeface="新細明體" pitchFamily="18" charset="-120"/>
              </a:rPr>
              <a:t>These two steps </a:t>
            </a:r>
            <a:r>
              <a:rPr lang="en-US" altLang="zh-TW" baseline="0" dirty="0" err="1" smtClean="0">
                <a:ea typeface="新細明體" pitchFamily="18" charset="-120"/>
              </a:rPr>
              <a:t>accelate</a:t>
            </a:r>
            <a:r>
              <a:rPr lang="en-US" altLang="zh-TW" baseline="0" dirty="0" smtClean="0">
                <a:ea typeface="新細明體" pitchFamily="18" charset="-120"/>
              </a:rPr>
              <a:t> the algorithm.</a:t>
            </a:r>
          </a:p>
          <a:p>
            <a:endParaRPr lang="en-US" altLang="zh-TW" dirty="0" smtClean="0">
              <a:ea typeface="新細明體" pitchFamily="18" charset="-120"/>
            </a:endParaRPr>
          </a:p>
          <a:p>
            <a:r>
              <a:rPr lang="zh-CN" altLang="en-US" dirty="0" smtClean="0"/>
              <a:t>关键点精确定位，低对比度关键点滤除</a:t>
            </a:r>
            <a:endParaRPr lang="en-US" altLang="zh-CN" dirty="0" smtClean="0"/>
          </a:p>
        </p:txBody>
      </p:sp>
      <p:sp>
        <p:nvSpPr>
          <p:cNvPr id="3686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86965BAF-8E90-41B7-B289-FAAF3424CABC}" type="slidenum">
              <a:rPr lang="en-US" altLang="zh-CN" smtClean="0">
                <a:cs typeface="Arial" charset="0"/>
              </a:rPr>
              <a:pPr/>
              <a:t>8</a:t>
            </a:fld>
            <a:endParaRPr lang="en-US" altLang="zh-CN" smtClean="0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41130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813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 lang="zh-TW" altLang="en-US" dirty="0" smtClean="0">
              <a:ea typeface="新細明體" pitchFamily="18" charset="-120"/>
            </a:endParaRPr>
          </a:p>
        </p:txBody>
      </p:sp>
      <p:sp>
        <p:nvSpPr>
          <p:cNvPr id="4813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F49D7E79-975D-499D-823E-970C91024C5B}" type="slidenum">
              <a:rPr lang="zh-TW" altLang="en-US" smtClean="0">
                <a:cs typeface="Arial" charset="0"/>
              </a:rPr>
              <a:pPr/>
              <a:t>9</a:t>
            </a:fld>
            <a:endParaRPr lang="en-US" altLang="zh-TW" smtClean="0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08426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5235EE32-88AC-B148-B387-01C833E50838}" type="slidenum">
              <a:rPr lang="en-US" sz="1200"/>
              <a:pPr/>
              <a:t>10</a:t>
            </a:fld>
            <a:endParaRPr lang="en-US" sz="1200"/>
          </a:p>
        </p:txBody>
      </p:sp>
      <p:sp>
        <p:nvSpPr>
          <p:cNvPr id="798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26698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9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6.png"/></Relationships>
</file>

<file path=ppt/slideLayouts/_rels/slideLayout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9.xml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9.xml"/></Relationships>
</file>

<file path=ppt/slideLayouts/_rels/slideLayout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9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9.xml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9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7.png"/></Relationships>
</file>

<file path=ppt/slideLayouts/_rels/slideLayout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6.png"/></Relationships>
</file>

<file path=ppt/slideLayouts/_rels/slideLayout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9.xml"/></Relationships>
</file>

<file path=ppt/slideLayouts/_rels/slideLayout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9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1.xml"/></Relationships>
</file>

<file path=ppt/slideLayouts/_rels/slideLayout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6.png"/></Relationships>
</file>

<file path=ppt/slideLayouts/_rels/slideLayout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1.xml"/></Relationships>
</file>

<file path=ppt/slideLayouts/_rels/slideLayout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1.xml"/></Relationships>
</file>

<file path=ppt/slideLayouts/_rels/slideLayout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1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1.xml"/></Relationships>
</file>

<file path=ppt/slideLayouts/_rels/slideLayout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1.xml"/></Relationships>
</file>

<file path=ppt/slideLayouts/_rels/slideLayout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1.xml"/></Relationships>
</file>

<file path=ppt/slideLayouts/_rels/slideLayout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7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1.xml"/></Relationships>
</file>

<file path=ppt/slideLayouts/_rels/slideLayout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6.png"/></Relationships>
</file>

<file path=ppt/slideLayouts/_rels/slideLayout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1.xml"/></Relationships>
</file>

<file path=ppt/slideLayouts/_rels/slideLayout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1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2.xml"/></Relationships>
</file>

<file path=ppt/slideLayouts/_rels/slideLayout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2.xml"/></Relationships>
</file>

<file path=ppt/slideLayouts/_rels/slideLayout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2.xml"/><Relationship Id="rId4" Type="http://schemas.openxmlformats.org/officeDocument/2006/relationships/image" Target="../media/image6.png"/></Relationships>
</file>

<file path=ppt/slideLayouts/_rels/slideLayout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2.xml"/></Relationships>
</file>

<file path=ppt/slideLayouts/_rels/slideLayout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2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2.xml"/></Relationships>
</file>

<file path=ppt/slideLayouts/_rels/slideLayout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2.xml"/></Relationships>
</file>

<file path=ppt/slideLayouts/_rels/slideLayout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2.xml"/></Relationships>
</file>

<file path=ppt/slideLayouts/_rels/slideLayout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2.xml"/><Relationship Id="rId4" Type="http://schemas.openxmlformats.org/officeDocument/2006/relationships/image" Target="../media/image7.png"/></Relationships>
</file>

<file path=ppt/slideLayouts/_rels/slideLayout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2.xml"/></Relationships>
</file>

<file path=ppt/slideLayouts/_rels/slideLayout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2.xml"/><Relationship Id="rId4" Type="http://schemas.openxmlformats.org/officeDocument/2006/relationships/image" Target="../media/image6.png"/></Relationships>
</file>

<file path=ppt/slideLayouts/_rels/slideLayout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2.xml"/></Relationships>
</file>

<file path=ppt/slideLayouts/_rels/slideLayout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3.xml"/></Relationships>
</file>

<file path=ppt/slideLayouts/_rels/slideLayout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3.xml"/></Relationships>
</file>

<file path=ppt/slideLayouts/_rels/slideLayout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3.xml"/><Relationship Id="rId4" Type="http://schemas.openxmlformats.org/officeDocument/2006/relationships/image" Target="../media/image6.png"/></Relationships>
</file>

<file path=ppt/slideLayouts/_rels/slideLayout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3.xml"/></Relationships>
</file>

<file path=ppt/slideLayouts/_rels/slideLayout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3.xml"/></Relationships>
</file>

<file path=ppt/slideLayouts/_rels/slideLayout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3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3.xml"/></Relationships>
</file>

<file path=ppt/slideLayouts/_rels/slideLayout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3.xml"/></Relationships>
</file>

<file path=ppt/slideLayouts/_rels/slideLayout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3.xml"/><Relationship Id="rId4" Type="http://schemas.openxmlformats.org/officeDocument/2006/relationships/image" Target="../media/image7.png"/></Relationships>
</file>

<file path=ppt/slideLayouts/_rels/slideLayout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3.xml"/></Relationships>
</file>

<file path=ppt/slideLayouts/_rels/slideLayout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3.xml"/><Relationship Id="rId4" Type="http://schemas.openxmlformats.org/officeDocument/2006/relationships/image" Target="../media/image6.png"/></Relationships>
</file>

<file path=ppt/slideLayouts/_rels/slideLayout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3.xml"/></Relationships>
</file>

<file path=ppt/slideLayouts/_rels/slideLayout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3.xml"/></Relationships>
</file>

<file path=ppt/slideLayouts/_rels/slideLayout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4.xml"/></Relationships>
</file>

<file path=ppt/slideLayouts/_rels/slideLayout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4.xml"/></Relationships>
</file>

<file path=ppt/slideLayouts/_rels/slideLayout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4.xml"/><Relationship Id="rId4" Type="http://schemas.openxmlformats.org/officeDocument/2006/relationships/image" Target="../media/image6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4.xml"/></Relationships>
</file>

<file path=ppt/slideLayouts/_rels/slideLayout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4.xml"/></Relationships>
</file>

<file path=ppt/slideLayouts/_rels/slideLayout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4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4.xml"/></Relationships>
</file>

<file path=ppt/slideLayouts/_rels/slideLayout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4.xml"/></Relationships>
</file>

<file path=ppt/slideLayouts/_rels/slideLayout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4.xml"/></Relationships>
</file>

<file path=ppt/slideLayouts/_rels/slideLayout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4.xml"/><Relationship Id="rId4" Type="http://schemas.openxmlformats.org/officeDocument/2006/relationships/image" Target="../media/image7.png"/></Relationships>
</file>

<file path=ppt/slideLayouts/_rels/slideLayout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4.xml"/><Relationship Id="rId4" Type="http://schemas.openxmlformats.org/officeDocument/2006/relationships/image" Target="../media/image6.png"/></Relationships>
</file>

<file path=ppt/slideLayouts/_rels/slideLayout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4.xml"/></Relationships>
</file>

<file path=ppt/slideLayouts/_rels/slideLayout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4.xml"/></Relationships>
</file>

<file path=ppt/slideLayouts/_rels/slideLayout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5.xml"/></Relationships>
</file>

<file path=ppt/slideLayouts/_rels/slideLayout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5.xml"/></Relationships>
</file>

<file path=ppt/slideLayouts/_rels/slideLayout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5.xml"/><Relationship Id="rId4" Type="http://schemas.openxmlformats.org/officeDocument/2006/relationships/image" Target="../media/image6.png"/></Relationships>
</file>

<file path=ppt/slideLayouts/_rels/slideLayout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5.xml"/></Relationships>
</file>

<file path=ppt/slideLayouts/_rels/slideLayout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5.xml"/></Relationships>
</file>

<file path=ppt/slideLayouts/_rels/slideLayout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5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5.xml"/></Relationships>
</file>

<file path=ppt/slideLayouts/_rels/slideLayout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5.xml"/></Relationships>
</file>

<file path=ppt/slideLayouts/_rels/slideLayout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5.xml"/></Relationships>
</file>

<file path=ppt/slideLayouts/_rels/slideLayout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5.xml"/><Relationship Id="rId4" Type="http://schemas.openxmlformats.org/officeDocument/2006/relationships/image" Target="../media/image7.png"/></Relationships>
</file>

<file path=ppt/slideLayouts/_rels/slideLayout2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5.xml"/></Relationships>
</file>

<file path=ppt/slideLayouts/_rels/slideLayout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5.xml"/><Relationship Id="rId4" Type="http://schemas.openxmlformats.org/officeDocument/2006/relationships/image" Target="../media/image6.png"/></Relationships>
</file>

<file path=ppt/slideLayouts/_rels/slideLayout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5.xml"/></Relationships>
</file>

<file path=ppt/slideLayouts/_rels/slideLayout2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5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8.xml"/></Relationships>
</file>

<file path=ppt/slideLayouts/_rels/slideLayout2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8.xml"/><Relationship Id="rId4" Type="http://schemas.openxmlformats.org/officeDocument/2006/relationships/image" Target="../media/image6.png"/></Relationships>
</file>

<file path=ppt/slideLayouts/_rels/slideLayout2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8.xml"/></Relationships>
</file>

<file path=ppt/slideLayouts/_rels/slideLayout2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8.xml"/></Relationships>
</file>

<file path=ppt/slideLayouts/_rels/slideLayout2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8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8.xml"/></Relationships>
</file>

<file path=ppt/slideLayouts/_rels/slideLayout2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8.xml"/></Relationships>
</file>

<file path=ppt/slideLayouts/_rels/slideLayout2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8.xml"/></Relationships>
</file>

<file path=ppt/slideLayouts/_rels/slideLayout2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8.xml"/><Relationship Id="rId4" Type="http://schemas.openxmlformats.org/officeDocument/2006/relationships/image" Target="../media/image7.png"/></Relationships>
</file>

<file path=ppt/slideLayouts/_rels/slideLayout2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8.xml"/></Relationships>
</file>

<file path=ppt/slideLayouts/_rels/slideLayout2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8.xml"/><Relationship Id="rId4" Type="http://schemas.openxmlformats.org/officeDocument/2006/relationships/image" Target="../media/image6.png"/></Relationships>
</file>

<file path=ppt/slideLayouts/_rels/slideLayout2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8.xml"/></Relationships>
</file>

<file path=ppt/slideLayouts/_rels/slideLayout2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8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2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6.png"/></Relationships>
</file>

<file path=ppt/slideLayouts/_rels/slideLayout2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2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2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3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3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3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3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3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3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3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3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3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3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4.xml"/></Relationships>
</file>

<file path=ppt/slideLayouts/_rels/slideLayout3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4.xml"/><Relationship Id="rId4" Type="http://schemas.openxmlformats.org/officeDocument/2006/relationships/image" Target="../media/image6.png"/></Relationships>
</file>

<file path=ppt/slideLayouts/_rels/slideLayout3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4.xml"/></Relationships>
</file>

<file path=ppt/slideLayouts/_rels/slideLayout3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4.xml"/></Relationships>
</file>

<file path=ppt/slideLayouts/_rels/slideLayout3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4.xml"/></Relationships>
</file>

<file path=ppt/slideLayouts/_rels/slideLayout3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3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3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4.xml"/></Relationships>
</file>

<file path=ppt/slideLayouts/_rels/slideLayout3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4.xml"/></Relationships>
</file>

<file path=ppt/slideLayouts/_rels/slideLayout3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4.xml"/><Relationship Id="rId4" Type="http://schemas.openxmlformats.org/officeDocument/2006/relationships/image" Target="../media/image7.png"/></Relationships>
</file>

<file path=ppt/slideLayouts/_rels/slideLayout3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4.xml"/></Relationships>
</file>

<file path=ppt/slideLayouts/_rels/slideLayout3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4.xml"/><Relationship Id="rId4" Type="http://schemas.openxmlformats.org/officeDocument/2006/relationships/image" Target="../media/image6.png"/></Relationships>
</file>

<file path=ppt/slideLayouts/_rels/slideLayout3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4.xml"/></Relationships>
</file>

<file path=ppt/slideLayouts/_rels/slideLayout3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4.xml"/></Relationships>
</file>

<file path=ppt/slideLayouts/_rels/slideLayout3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3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3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3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3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3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3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3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3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3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3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3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3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6.xml"/></Relationships>
</file>

<file path=ppt/slideLayouts/_rels/slideLayout3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6.xml"/></Relationships>
</file>

<file path=ppt/slideLayouts/_rels/slideLayout3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6.xml"/><Relationship Id="rId4" Type="http://schemas.openxmlformats.org/officeDocument/2006/relationships/image" Target="../media/image6.pn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3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6.xml"/></Relationships>
</file>

<file path=ppt/slideLayouts/_rels/slideLayout3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6.xml"/></Relationships>
</file>

<file path=ppt/slideLayouts/_rels/slideLayout3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6.xml"/></Relationships>
</file>

<file path=ppt/slideLayouts/_rels/slideLayout3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3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3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6.xml"/></Relationships>
</file>

<file path=ppt/slideLayouts/_rels/slideLayout3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6.xml"/></Relationships>
</file>

<file path=ppt/slideLayouts/_rels/slideLayout3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6.xml"/></Relationships>
</file>

<file path=ppt/slideLayouts/_rels/slideLayout3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6.xml"/><Relationship Id="rId4" Type="http://schemas.openxmlformats.org/officeDocument/2006/relationships/image" Target="../media/image7.png"/></Relationships>
</file>

<file path=ppt/slideLayouts/_rels/slideLayout3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6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6.xml"/><Relationship Id="rId4" Type="http://schemas.openxmlformats.org/officeDocument/2006/relationships/image" Target="../media/image6.png"/></Relationships>
</file>

<file path=ppt/slideLayouts/_rels/slideLayout3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6.xml"/></Relationships>
</file>

<file path=ppt/slideLayouts/_rels/slideLayout3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6.xml"/></Relationships>
</file>

<file path=ppt/slideLayouts/_rels/slideLayout3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3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7.xml"/></Relationships>
</file>

<file path=ppt/slideLayouts/_rels/slideLayout3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7.xml"/></Relationships>
</file>

<file path=ppt/slideLayouts/_rels/slideLayout3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7.xml"/><Relationship Id="rId4" Type="http://schemas.openxmlformats.org/officeDocument/2006/relationships/image" Target="../media/image6.png"/></Relationships>
</file>

<file path=ppt/slideLayouts/_rels/slideLayout3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7.xml"/></Relationships>
</file>

<file path=ppt/slideLayouts/_rels/slideLayout3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7.xml"/></Relationships>
</file>

<file path=ppt/slideLayouts/_rels/slideLayout3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7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7.png"/></Relationships>
</file>

<file path=ppt/slideLayouts/_rels/slideLayout3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3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3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7.xml"/></Relationships>
</file>

<file path=ppt/slideLayouts/_rels/slideLayout3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7.xml"/></Relationships>
</file>

<file path=ppt/slideLayouts/_rels/slideLayout3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7.xml"/></Relationships>
</file>

<file path=ppt/slideLayouts/_rels/slideLayout3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7.xml"/><Relationship Id="rId4" Type="http://schemas.openxmlformats.org/officeDocument/2006/relationships/image" Target="../media/image7.png"/></Relationships>
</file>

<file path=ppt/slideLayouts/_rels/slideLayout3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7.xml"/></Relationships>
</file>

<file path=ppt/slideLayouts/_rels/slideLayout3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7.xml"/><Relationship Id="rId4" Type="http://schemas.openxmlformats.org/officeDocument/2006/relationships/image" Target="../media/image6.png"/></Relationships>
</file>

<file path=ppt/slideLayouts/_rels/slideLayout3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7.xml"/></Relationships>
</file>

<file path=ppt/slideLayouts/_rels/slideLayout3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7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8.xml"/></Relationships>
</file>

<file path=ppt/slideLayouts/_rels/slideLayout3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8.xml"/></Relationships>
</file>

<file path=ppt/slideLayouts/_rels/slideLayout3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8.xml"/><Relationship Id="rId4" Type="http://schemas.openxmlformats.org/officeDocument/2006/relationships/image" Target="../media/image6.png"/></Relationships>
</file>

<file path=ppt/slideLayouts/_rels/slideLayout3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8.xml"/></Relationships>
</file>

<file path=ppt/slideLayouts/_rels/slideLayout3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8.xml"/></Relationships>
</file>

<file path=ppt/slideLayouts/_rels/slideLayout3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8.xml"/></Relationships>
</file>

<file path=ppt/slideLayouts/_rels/slideLayout3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8.xml"/></Relationships>
</file>

<file path=ppt/slideLayouts/_rels/slideLayout3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8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6.png"/></Relationships>
</file>

<file path=ppt/slideLayouts/_rels/slideLayout3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8.xml"/></Relationships>
</file>

<file path=ppt/slideLayouts/_rels/slideLayout3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8.xml"/><Relationship Id="rId4" Type="http://schemas.openxmlformats.org/officeDocument/2006/relationships/image" Target="../media/image7.png"/></Relationships>
</file>

<file path=ppt/slideLayouts/_rels/slideLayout3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8.xml"/></Relationships>
</file>

<file path=ppt/slideLayouts/_rels/slideLayout3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8.xml"/><Relationship Id="rId4" Type="http://schemas.openxmlformats.org/officeDocument/2006/relationships/image" Target="../media/image6.png"/></Relationships>
</file>

<file path=ppt/slideLayouts/_rels/slideLayout3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8.xml"/></Relationships>
</file>

<file path=ppt/slideLayouts/_rels/slideLayout3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8.xml"/></Relationships>
</file>

<file path=ppt/slideLayouts/_rels/slideLayout3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9.xml"/></Relationships>
</file>

<file path=ppt/slideLayouts/_rels/slideLayout3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9.xml"/></Relationships>
</file>

<file path=ppt/slideLayouts/_rels/slideLayout3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9.xml"/><Relationship Id="rId4" Type="http://schemas.openxmlformats.org/officeDocument/2006/relationships/image" Target="../media/image6.png"/></Relationships>
</file>

<file path=ppt/slideLayouts/_rels/slideLayout3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9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3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9.xml"/></Relationships>
</file>

<file path=ppt/slideLayouts/_rels/slideLayout3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9.xml"/></Relationships>
</file>

<file path=ppt/slideLayouts/_rels/slideLayout3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9.xml"/></Relationships>
</file>

<file path=ppt/slideLayouts/_rels/slideLayout3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9.xml"/></Relationships>
</file>

<file path=ppt/slideLayouts/_rels/slideLayout3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9.xml"/></Relationships>
</file>

<file path=ppt/slideLayouts/_rels/slideLayout3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9.xml"/><Relationship Id="rId4" Type="http://schemas.openxmlformats.org/officeDocument/2006/relationships/image" Target="../media/image7.png"/></Relationships>
</file>

<file path=ppt/slideLayouts/_rels/slideLayout3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9.xml"/></Relationships>
</file>

<file path=ppt/slideLayouts/_rels/slideLayout3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9.xml"/><Relationship Id="rId4" Type="http://schemas.openxmlformats.org/officeDocument/2006/relationships/image" Target="../media/image6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4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9.xml"/></Relationships>
</file>

<file path=ppt/slideLayouts/_rels/slideLayout4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9.xml"/></Relationships>
</file>

<file path=ppt/slideLayouts/_rels/slideLayout4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0.xml"/></Relationships>
</file>

<file path=ppt/slideLayouts/_rels/slideLayout4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0.xml"/></Relationships>
</file>

<file path=ppt/slideLayouts/_rels/slideLayout4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0.xml"/><Relationship Id="rId4" Type="http://schemas.openxmlformats.org/officeDocument/2006/relationships/image" Target="../media/image6.png"/></Relationships>
</file>

<file path=ppt/slideLayouts/_rels/slideLayout4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0.xml"/></Relationships>
</file>

<file path=ppt/slideLayouts/_rels/slideLayout4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0.xml"/></Relationships>
</file>

<file path=ppt/slideLayouts/_rels/slideLayout4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0.xml"/></Relationships>
</file>

<file path=ppt/slideLayouts/_rels/slideLayout4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4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0.xml"/></Relationships>
</file>

<file path=ppt/slideLayouts/_rels/slideLayout4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0.xml"/></Relationships>
</file>

<file path=ppt/slideLayouts/_rels/slideLayout4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0.xml"/></Relationships>
</file>

<file path=ppt/slideLayouts/_rels/slideLayout4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0.xml"/><Relationship Id="rId4" Type="http://schemas.openxmlformats.org/officeDocument/2006/relationships/image" Target="../media/image7.png"/></Relationships>
</file>

<file path=ppt/slideLayouts/_rels/slideLayout4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0.xml"/></Relationships>
</file>

<file path=ppt/slideLayouts/_rels/slideLayout4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0.xml"/><Relationship Id="rId4" Type="http://schemas.openxmlformats.org/officeDocument/2006/relationships/image" Target="../media/image6.png"/></Relationships>
</file>

<file path=ppt/slideLayouts/_rels/slideLayout4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0.xml"/></Relationships>
</file>

<file path=ppt/slideLayouts/_rels/slideLayout4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0.xml"/></Relationships>
</file>

<file path=ppt/slideLayouts/_rels/slideLayout4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4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1.xml"/></Relationships>
</file>

<file path=ppt/slideLayouts/_rels/slideLayout4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1.xml"/><Relationship Id="rId4" Type="http://schemas.openxmlformats.org/officeDocument/2006/relationships/image" Target="../media/image6.png"/></Relationships>
</file>

<file path=ppt/slideLayouts/_rels/slideLayout4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1.xml"/></Relationships>
</file>

<file path=ppt/slideLayouts/_rels/slideLayout4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1.xml"/></Relationships>
</file>

<file path=ppt/slideLayouts/_rels/slideLayout4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1.xml"/></Relationships>
</file>

<file path=ppt/slideLayouts/_rels/slideLayout4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4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4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1.xml"/></Relationships>
</file>

<file path=ppt/slideLayouts/_rels/slideLayout4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1.xml"/></Relationships>
</file>

<file path=ppt/slideLayouts/_rels/slideLayout4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1.xml"/><Relationship Id="rId4" Type="http://schemas.openxmlformats.org/officeDocument/2006/relationships/image" Target="../media/image7.png"/></Relationships>
</file>

<file path=ppt/slideLayouts/_rels/slideLayout4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1.xml"/></Relationships>
</file>

<file path=ppt/slideLayouts/_rels/slideLayout4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1.xml"/><Relationship Id="rId4" Type="http://schemas.openxmlformats.org/officeDocument/2006/relationships/image" Target="../media/image6.png"/></Relationships>
</file>

<file path=ppt/slideLayouts/_rels/slideLayout4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1.xml"/></Relationships>
</file>

<file path=ppt/slideLayouts/_rels/slideLayout4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1.xml"/></Relationships>
</file>

<file path=ppt/slideLayouts/_rels/slideLayout4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599D7-585A-B04D-B15B-279D20E5AA80}" type="datetime1">
              <a:rPr lang="en-US" smtClean="0"/>
              <a:t>6/4/2021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FEC02-31F5-C647-A7D5-44A3529BC6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0443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8CC4F-9FD5-6845-92FA-50FFE6A39A67}" type="datetime1">
              <a:rPr lang="en-US" smtClean="0"/>
              <a:t>6/4/2021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FEC02-31F5-C647-A7D5-44A3529BC6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280188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TitlePageOverla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 descr="standardRul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5100" y="4191000"/>
            <a:ext cx="3733800" cy="152400"/>
          </a:xfrm>
          <a:prstGeom prst="rect">
            <a:avLst/>
          </a:prstGeom>
          <a:effectLst>
            <a:outerShdw blurRad="25400" sx="101000" sy="101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71500" y="1676401"/>
            <a:ext cx="8001000" cy="2424766"/>
          </a:xfrm>
        </p:spPr>
        <p:txBody>
          <a:bodyPr anchor="b">
            <a:noAutofit/>
          </a:bodyPr>
          <a:lstStyle>
            <a:lvl1pPr>
              <a:defRPr sz="46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1500" y="4419600"/>
            <a:ext cx="8001000" cy="1219200"/>
          </a:xfrm>
        </p:spPr>
        <p:txBody>
          <a:bodyPr/>
          <a:lstStyle>
            <a:lvl1pPr marL="0" indent="0" algn="ctr">
              <a:spcAft>
                <a:spcPts val="0"/>
              </a:spcAft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8A5355F-6EA0-9C41-8976-22AC26C31C5E}" type="datetime1">
              <a:rPr lang="en-US" smtClean="0"/>
              <a:t>6/4/2021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F1FEC02-31F5-C647-A7D5-44A3529BC6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401900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tandardRul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5100" y="1524000"/>
            <a:ext cx="3733800" cy="152400"/>
          </a:xfrm>
          <a:prstGeom prst="rect">
            <a:avLst/>
          </a:prstGeom>
          <a:effectLst>
            <a:outerShdw blurRad="25400" sx="101000" sy="101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宋体"/>
                <a:ea typeface="宋体"/>
                <a:cs typeface="宋体"/>
              </a:defRPr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631A4C0-D892-CE42-BC92-E107F9D37F85}" type="datetime1">
              <a:rPr lang="en-US" smtClean="0"/>
              <a:t>6/4/2021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F1FEC02-31F5-C647-A7D5-44A3529BC6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269381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3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 descr="TitlePageOverla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 descr="standardRul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5100" y="4572000"/>
            <a:ext cx="3733800" cy="152400"/>
          </a:xfrm>
          <a:prstGeom prst="rect">
            <a:avLst/>
          </a:prstGeom>
          <a:effectLst>
            <a:outerShdw blurRad="25400" sx="101000" sy="101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9" descr="pictureStamp-Fram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66660">
            <a:off x="5138738" y="600075"/>
            <a:ext cx="1609725" cy="202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0" descr="pictureStamp-Fram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29776">
            <a:off x="2073275" y="555625"/>
            <a:ext cx="1609725" cy="202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1" descr="pictureStamp-Fram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1790">
            <a:off x="3592513" y="936625"/>
            <a:ext cx="1609725" cy="2024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71500" y="2057401"/>
            <a:ext cx="8001000" cy="2424766"/>
          </a:xfrm>
        </p:spPr>
        <p:txBody>
          <a:bodyPr anchor="b">
            <a:noAutofit/>
          </a:bodyPr>
          <a:lstStyle>
            <a:lvl1pPr>
              <a:defRPr sz="56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1500" y="4800600"/>
            <a:ext cx="8001000" cy="1219200"/>
          </a:xfrm>
        </p:spPr>
        <p:txBody>
          <a:bodyPr/>
          <a:lstStyle>
            <a:lvl1pPr marL="0" indent="0" algn="ctr">
              <a:spcAft>
                <a:spcPts val="0"/>
              </a:spcAft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idx="14"/>
          </p:nvPr>
        </p:nvSpPr>
        <p:spPr>
          <a:xfrm rot="21254634">
            <a:off x="2256146" y="735839"/>
            <a:ext cx="1243584" cy="1664208"/>
          </a:xfrm>
          <a:solidFill>
            <a:srgbClr val="FFFFFF">
              <a:shade val="85000"/>
            </a:srgbClr>
          </a:solidFill>
          <a:ln w="114300" cap="sq">
            <a:noFill/>
            <a:miter lim="800000"/>
          </a:ln>
          <a:effectLst/>
          <a:scene3d>
            <a:camera prst="perspectiveRelaxed">
              <a:rot lat="0" lon="0" rev="0"/>
            </a:camera>
            <a:lightRig rig="twoPt" dir="t">
              <a:rot lat="0" lon="0" rev="7200000"/>
            </a:lightRig>
          </a:scene3d>
          <a:sp3d prstMaterial="matte">
            <a:contourClr>
              <a:srgbClr val="FFFFFF"/>
            </a:contourClr>
          </a:sp3d>
        </p:spPr>
        <p:txBody>
          <a:bodyPr rtlCol="0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Drag picture to placeholder or click icon to add</a:t>
            </a:r>
            <a:endParaRPr noProof="0"/>
          </a:p>
        </p:txBody>
      </p:sp>
      <p:sp>
        <p:nvSpPr>
          <p:cNvPr id="13" name="Picture Placeholder 2"/>
          <p:cNvSpPr>
            <a:spLocks noGrp="1"/>
          </p:cNvSpPr>
          <p:nvPr>
            <p:ph type="pic" idx="15"/>
          </p:nvPr>
        </p:nvSpPr>
        <p:spPr>
          <a:xfrm rot="21315648">
            <a:off x="5321748" y="780292"/>
            <a:ext cx="1243584" cy="1664208"/>
          </a:xfrm>
          <a:solidFill>
            <a:srgbClr val="FFFFFF">
              <a:shade val="85000"/>
            </a:srgbClr>
          </a:solidFill>
          <a:ln w="114300" cap="sq">
            <a:noFill/>
            <a:miter lim="800000"/>
          </a:ln>
          <a:effectLst/>
          <a:scene3d>
            <a:camera prst="perspectiveRelaxed">
              <a:rot lat="0" lon="0" rev="0"/>
            </a:camera>
            <a:lightRig rig="twoPt" dir="t">
              <a:rot lat="0" lon="0" rev="7200000"/>
            </a:lightRig>
          </a:scene3d>
          <a:sp3d prstMaterial="matte">
            <a:contourClr>
              <a:srgbClr val="FFFFFF"/>
            </a:contourClr>
          </a:sp3d>
        </p:spPr>
        <p:txBody>
          <a:bodyPr rtlCol="0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Drag picture to placeholder or click icon to add</a:t>
            </a:r>
            <a:endParaRPr noProof="0"/>
          </a:p>
        </p:txBody>
      </p:sp>
      <p:sp>
        <p:nvSpPr>
          <p:cNvPr id="17" name="Picture Placeholder 2"/>
          <p:cNvSpPr>
            <a:spLocks noGrp="1"/>
          </p:cNvSpPr>
          <p:nvPr>
            <p:ph type="pic" idx="17"/>
          </p:nvPr>
        </p:nvSpPr>
        <p:spPr>
          <a:xfrm rot="100778">
            <a:off x="3775337" y="1116468"/>
            <a:ext cx="1243584" cy="1664208"/>
          </a:xfrm>
          <a:solidFill>
            <a:srgbClr val="FFFFFF">
              <a:shade val="85000"/>
            </a:srgbClr>
          </a:solidFill>
          <a:ln w="114300" cap="sq">
            <a:noFill/>
            <a:miter lim="800000"/>
          </a:ln>
          <a:effectLst/>
          <a:scene3d>
            <a:camera prst="perspectiveRelaxed">
              <a:rot lat="0" lon="0" rev="0"/>
            </a:camera>
            <a:lightRig rig="twoPt" dir="t">
              <a:rot lat="0" lon="0" rev="7200000"/>
            </a:lightRig>
          </a:scene3d>
          <a:sp3d prstMaterial="matte">
            <a:contourClr>
              <a:srgbClr val="FFFFFF"/>
            </a:contourClr>
          </a:sp3d>
        </p:spPr>
        <p:txBody>
          <a:bodyPr rtlCol="0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Drag picture to placeholder or click icon to add</a:t>
            </a:r>
            <a:endParaRPr noProof="0"/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18"/>
          </p:nvPr>
        </p:nvSpPr>
        <p:spPr/>
        <p:txBody>
          <a:bodyPr/>
          <a:lstStyle>
            <a:lvl1pPr>
              <a:defRPr/>
            </a:lvl1pPr>
          </a:lstStyle>
          <a:p>
            <a:fld id="{6CD5D7B3-8BAB-F54C-A638-5EDDD0711A69}" type="datetime1">
              <a:rPr lang="en-US" smtClean="0"/>
              <a:t>6/4/2021</a:t>
            </a:fld>
            <a:endParaRPr lang="en-US"/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/>
            </a:lvl1pPr>
          </a:lstStyle>
          <a:p>
            <a:fld id="{EF1FEC02-31F5-C647-A7D5-44A3529BC6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886423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tandardRul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5100" y="3352800"/>
            <a:ext cx="3733800" cy="152400"/>
          </a:xfrm>
          <a:prstGeom prst="rect">
            <a:avLst/>
          </a:prstGeom>
          <a:effectLst>
            <a:outerShdw blurRad="25400" sx="101000" sy="101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500" y="1282700"/>
            <a:ext cx="8001000" cy="1917700"/>
          </a:xfrm>
        </p:spPr>
        <p:txBody>
          <a:bodyPr anchor="b">
            <a:noAutofit/>
          </a:bodyPr>
          <a:lstStyle>
            <a:lvl1pPr algn="ctr">
              <a:defRPr sz="5600" b="0" cap="none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1500" y="3644153"/>
            <a:ext cx="8001000" cy="833718"/>
          </a:xfrm>
        </p:spPr>
        <p:txBody>
          <a:bodyPr/>
          <a:lstStyle>
            <a:lvl1pPr marL="0" indent="0" algn="ctr">
              <a:spcAft>
                <a:spcPts val="0"/>
              </a:spcAft>
              <a:buNone/>
              <a:defRPr sz="20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9C2B49F-CBF8-034D-AE85-97D9D9353709}" type="datetime1">
              <a:rPr lang="en-US" smtClean="0"/>
              <a:t>6/4/2021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F1FEC02-31F5-C647-A7D5-44A3529BC6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806148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tandardRul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5100" y="1524000"/>
            <a:ext cx="3733800" cy="152400"/>
          </a:xfrm>
          <a:prstGeom prst="rect">
            <a:avLst/>
          </a:prstGeom>
          <a:effectLst>
            <a:outerShdw blurRad="25400" sx="101000" sy="101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500" y="274638"/>
            <a:ext cx="80010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71500" y="1936751"/>
            <a:ext cx="3749040" cy="4102100"/>
          </a:xfrm>
        </p:spPr>
        <p:txBody>
          <a:bodyPr>
            <a:normAutofit/>
          </a:bodyPr>
          <a:lstStyle>
            <a:lvl1pPr>
              <a:spcAft>
                <a:spcPts val="1600"/>
              </a:spcAft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290763" indent="-461963">
              <a:defRPr sz="1800"/>
            </a:lvl6pPr>
            <a:lvl7pPr marL="2290763" indent="-461963">
              <a:defRPr sz="1800"/>
            </a:lvl7pPr>
            <a:lvl8pPr marL="2290763" indent="-461963">
              <a:defRPr sz="1800"/>
            </a:lvl8pPr>
            <a:lvl9pPr marL="2290763" indent="-461963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23460" y="1936751"/>
            <a:ext cx="3749040" cy="4102100"/>
          </a:xfrm>
        </p:spPr>
        <p:txBody>
          <a:bodyPr>
            <a:normAutofit/>
          </a:bodyPr>
          <a:lstStyle>
            <a:lvl1pPr>
              <a:spcAft>
                <a:spcPts val="1600"/>
              </a:spcAft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290763" indent="-461963">
              <a:defRPr sz="1800"/>
            </a:lvl6pPr>
            <a:lvl7pPr marL="2290763" indent="-461963">
              <a:defRPr sz="1800"/>
            </a:lvl7pPr>
            <a:lvl8pPr marL="2290763" indent="-461963">
              <a:defRPr sz="1800"/>
            </a:lvl8pPr>
            <a:lvl9pPr marL="2290763" indent="-461963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6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DC72D90-B283-894D-8AE6-7F653608CD26}" type="datetime1">
              <a:rPr lang="en-US" smtClean="0"/>
              <a:t>6/4/2021</a:t>
            </a:fld>
            <a:endParaRPr lang="en-US"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F1FEC02-31F5-C647-A7D5-44A3529BC6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28705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tandardRul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5100" y="1524000"/>
            <a:ext cx="3733800" cy="152400"/>
          </a:xfrm>
          <a:prstGeom prst="rect">
            <a:avLst/>
          </a:prstGeom>
          <a:effectLst>
            <a:outerShdw blurRad="25400" sx="101000" sy="101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500" y="274638"/>
            <a:ext cx="80010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1500" y="1874838"/>
            <a:ext cx="3749040" cy="639762"/>
          </a:xfrm>
        </p:spPr>
        <p:txBody>
          <a:bodyPr anchor="ctr">
            <a:noAutofit/>
          </a:bodyPr>
          <a:lstStyle>
            <a:lvl1pPr marL="0" indent="0" algn="ctr">
              <a:spcAft>
                <a:spcPts val="0"/>
              </a:spcAft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71500" y="2590800"/>
            <a:ext cx="3749040" cy="3448050"/>
          </a:xfrm>
        </p:spPr>
        <p:txBody>
          <a:bodyPr>
            <a:normAutofit/>
          </a:bodyPr>
          <a:lstStyle>
            <a:lvl1pPr>
              <a:spcAft>
                <a:spcPts val="1400"/>
              </a:spcAft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290763" indent="-461963">
              <a:defRPr sz="1800"/>
            </a:lvl6pPr>
            <a:lvl7pPr marL="2290763" indent="-461963">
              <a:defRPr sz="1800"/>
            </a:lvl7pPr>
            <a:lvl8pPr marL="2290763" indent="-461963">
              <a:defRPr sz="1800"/>
            </a:lvl8pPr>
            <a:lvl9pPr marL="2290763" indent="-461963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23460" y="1874838"/>
            <a:ext cx="3749040" cy="639762"/>
          </a:xfrm>
        </p:spPr>
        <p:txBody>
          <a:bodyPr anchor="ctr">
            <a:noAutofit/>
          </a:bodyPr>
          <a:lstStyle>
            <a:lvl1pPr marL="0" indent="0" algn="ctr">
              <a:spcAft>
                <a:spcPts val="0"/>
              </a:spcAft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23460" y="2590800"/>
            <a:ext cx="3749040" cy="3448050"/>
          </a:xfrm>
        </p:spPr>
        <p:txBody>
          <a:bodyPr>
            <a:normAutofit/>
          </a:bodyPr>
          <a:lstStyle>
            <a:lvl1pPr>
              <a:spcAft>
                <a:spcPts val="1400"/>
              </a:spcAft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290763" indent="-461963">
              <a:defRPr sz="1800"/>
            </a:lvl6pPr>
            <a:lvl7pPr marL="2290763" indent="-461963">
              <a:defRPr sz="1800"/>
            </a:lvl7pPr>
            <a:lvl8pPr marL="2290763" indent="-461963">
              <a:defRPr sz="1800"/>
            </a:lvl8pPr>
            <a:lvl9pPr marL="2290763" indent="-461963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8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CEDAB1C-793C-BE44-BC0B-8DD3AEDF5E53}" type="datetime1">
              <a:rPr lang="en-US" smtClean="0"/>
              <a:t>6/4/2021</a:t>
            </a:fld>
            <a:endParaRPr lang="en-US"/>
          </a:p>
        </p:txBody>
      </p:sp>
      <p:sp>
        <p:nvSpPr>
          <p:cNvPr id="9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10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F1FEC02-31F5-C647-A7D5-44A3529BC6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290834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fld id="{9258A9F3-A690-1549-9069-4847DB96B129}" type="datetime1">
              <a:rPr lang="en-US" smtClean="0"/>
              <a:t>6/4/2021</a:t>
            </a:fld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F1FEC02-31F5-C647-A7D5-44A3529BC6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787795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fld id="{71BDDD7B-0E43-BA4D-97C0-9E4208149FFA}" type="datetime1">
              <a:rPr lang="en-US" smtClean="0"/>
              <a:t>6/4/2021</a:t>
            </a:fld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F1FEC02-31F5-C647-A7D5-44A3529BC6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563302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hortRul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2375" y="2305050"/>
            <a:ext cx="2495550" cy="95250"/>
          </a:xfrm>
          <a:prstGeom prst="rect">
            <a:avLst/>
          </a:prstGeom>
          <a:effectLst>
            <a:outerShdw blurRad="25400" sx="101000" sy="101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6153" y="443752"/>
            <a:ext cx="3749040" cy="1707777"/>
          </a:xfrm>
        </p:spPr>
        <p:txBody>
          <a:bodyPr anchor="b">
            <a:noAutofit/>
          </a:bodyPr>
          <a:lstStyle>
            <a:lvl1pPr algn="ctr">
              <a:defRPr sz="36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27494" y="430306"/>
            <a:ext cx="3749040" cy="5608544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 marL="2290763" indent="-461963">
              <a:defRPr sz="2000"/>
            </a:lvl6pPr>
            <a:lvl7pPr marL="2290763" indent="-461963">
              <a:defRPr sz="2000"/>
            </a:lvl7pPr>
            <a:lvl8pPr marL="2290763" indent="-461963">
              <a:defRPr sz="2000"/>
            </a:lvl8pPr>
            <a:lvl9pPr marL="2290763" indent="-461963"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6153" y="2554940"/>
            <a:ext cx="3749040" cy="3146613"/>
          </a:xfrm>
        </p:spPr>
        <p:txBody>
          <a:bodyPr>
            <a:normAutofit/>
          </a:bodyPr>
          <a:lstStyle>
            <a:lvl1pPr marL="0" indent="0" algn="ctr">
              <a:spcAft>
                <a:spcPts val="1000"/>
              </a:spcAft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B7521E7-8229-944A-BEFB-EDB87C23A285}" type="datetime1">
              <a:rPr lang="en-US" smtClean="0"/>
              <a:t>6/4/2021</a:t>
            </a:fld>
            <a:endParaRPr lang="en-US"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F1FEC02-31F5-C647-A7D5-44A3529BC6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328666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hortRul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2375" y="2305050"/>
            <a:ext cx="2495550" cy="95250"/>
          </a:xfrm>
          <a:prstGeom prst="rect">
            <a:avLst/>
          </a:prstGeom>
          <a:effectLst>
            <a:outerShdw blurRad="25400" sx="101000" sy="101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8" descr="parAvi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08222">
            <a:off x="6797675" y="538163"/>
            <a:ext cx="1808163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60" y="434609"/>
            <a:ext cx="3749040" cy="1709928"/>
          </a:xfrm>
        </p:spPr>
        <p:txBody>
          <a:bodyPr rtlCol="0" anchor="b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6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4360" y="2551176"/>
            <a:ext cx="3749040" cy="3145536"/>
          </a:xfrm>
        </p:spPr>
        <p:txBody>
          <a:bodyPr rtlCol="0">
            <a:normAutofit/>
          </a:bodyPr>
          <a:lstStyle>
            <a:lvl1pPr marL="0" indent="0">
              <a:spcAft>
                <a:spcPts val="1000"/>
              </a:spcAft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150174">
            <a:off x="4827538" y="836203"/>
            <a:ext cx="3657600" cy="4937760"/>
          </a:xfrm>
          <a:solidFill>
            <a:srgbClr val="FFFFFF">
              <a:shade val="85000"/>
            </a:srgbClr>
          </a:solidFill>
          <a:ln w="31750" cap="sq">
            <a:solidFill>
              <a:srgbClr val="FDFDFD"/>
            </a:solidFill>
            <a:miter lim="800000"/>
          </a:ln>
          <a:effectLst>
            <a:outerShdw blurRad="88900" dist="4445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  <p:txBody>
          <a:bodyPr rtlCol="0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Drag picture to placeholder or click icon to add</a:t>
            </a:r>
            <a:endParaRPr noProof="0"/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6DD8BBD-7E79-4244-944F-456C0351A971}" type="datetime1">
              <a:rPr lang="en-US" smtClean="0"/>
              <a:t>6/4/2021</a:t>
            </a:fld>
            <a:endParaRPr lang="en-US"/>
          </a:p>
        </p:txBody>
      </p:sp>
      <p:sp>
        <p:nvSpPr>
          <p:cNvPr id="8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F1FEC02-31F5-C647-A7D5-44A3529BC6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8043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A36C9-AAE6-5741-897D-D436F5909861}" type="datetime1">
              <a:rPr lang="en-US" smtClean="0"/>
              <a:t>6/4/2021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FEC02-31F5-C647-A7D5-44A3529BC6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535536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7" descr="TitlePageOverla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 descr="shortRul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4225" y="4665663"/>
            <a:ext cx="2495550" cy="95250"/>
          </a:xfrm>
          <a:prstGeom prst="rect">
            <a:avLst/>
          </a:prstGeom>
          <a:effectLst>
            <a:outerShdw blurRad="25400" sx="101000" sy="101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500" y="2924825"/>
            <a:ext cx="8001000" cy="1709928"/>
          </a:xfrm>
        </p:spPr>
        <p:txBody>
          <a:bodyPr rtlCol="0" anchor="b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1500" y="4800600"/>
            <a:ext cx="8001000" cy="1219200"/>
          </a:xfrm>
        </p:spPr>
        <p:txBody>
          <a:bodyPr rtlCol="0">
            <a:normAutofit/>
          </a:bodyPr>
          <a:lstStyle>
            <a:lvl1pPr marL="0" indent="0" algn="ctr">
              <a:spcAft>
                <a:spcPts val="300"/>
              </a:spcAft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21355093">
            <a:off x="2359666" y="458370"/>
            <a:ext cx="4424669" cy="3079124"/>
          </a:xfrm>
          <a:solidFill>
            <a:srgbClr val="FFFFFF">
              <a:shade val="85000"/>
            </a:srgbClr>
          </a:solidFill>
          <a:ln w="31750" cap="sq">
            <a:solidFill>
              <a:srgbClr val="FDFDFD"/>
            </a:solidFill>
            <a:miter lim="800000"/>
          </a:ln>
          <a:effectLst>
            <a:outerShdw blurRad="88900" dist="44450" dir="90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  <p:txBody>
          <a:bodyPr rtlCol="0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Drag picture to placeholder or click icon to add</a:t>
            </a:r>
            <a:endParaRPr noProof="0"/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709363B-BB42-6F48-B6BD-CA7AD5EA441F}" type="datetime1">
              <a:rPr lang="en-US" smtClean="0"/>
              <a:t>6/4/2021</a:t>
            </a:fld>
            <a:endParaRPr lang="en-US"/>
          </a:p>
        </p:txBody>
      </p:sp>
      <p:sp>
        <p:nvSpPr>
          <p:cNvPr id="8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F1FEC02-31F5-C647-A7D5-44A3529BC6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613850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2 Pictures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7" descr="TitlePageOverla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8" descr="parAvi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08222">
            <a:off x="6835775" y="279400"/>
            <a:ext cx="1695450" cy="484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 descr="shortRul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4225" y="4665663"/>
            <a:ext cx="2495550" cy="95250"/>
          </a:xfrm>
          <a:prstGeom prst="rect">
            <a:avLst/>
          </a:prstGeom>
          <a:effectLst>
            <a:outerShdw blurRad="25400" sx="101000" sy="101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10" descr="parAvi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785255">
            <a:off x="2865438" y="3182938"/>
            <a:ext cx="1697037" cy="484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500" y="2924825"/>
            <a:ext cx="8001000" cy="1709928"/>
          </a:xfrm>
        </p:spPr>
        <p:txBody>
          <a:bodyPr rtlCol="0" anchor="b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1500" y="4800600"/>
            <a:ext cx="8001000" cy="1219200"/>
          </a:xfrm>
        </p:spPr>
        <p:txBody>
          <a:bodyPr rtlCol="0">
            <a:normAutofit/>
          </a:bodyPr>
          <a:lstStyle>
            <a:lvl1pPr marL="0" indent="0" algn="ctr">
              <a:spcAft>
                <a:spcPts val="300"/>
              </a:spcAft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idx="13"/>
          </p:nvPr>
        </p:nvSpPr>
        <p:spPr>
          <a:xfrm rot="150321">
            <a:off x="4329929" y="546774"/>
            <a:ext cx="4163077" cy="2961146"/>
          </a:xfrm>
          <a:solidFill>
            <a:srgbClr val="FFFFFF">
              <a:shade val="85000"/>
            </a:srgbClr>
          </a:solidFill>
          <a:ln w="31750" cap="sq">
            <a:solidFill>
              <a:srgbClr val="FDFDFD"/>
            </a:solidFill>
            <a:miter lim="800000"/>
          </a:ln>
          <a:effectLst>
            <a:outerShdw blurRad="88900" dist="31750" dir="90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  <p:txBody>
          <a:bodyPr rtlCol="0">
            <a:normAutofit/>
          </a:bodyPr>
          <a:lstStyle>
            <a:lvl1pPr marL="0" indent="0" algn="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Drag picture to placeholder or click icon to add</a:t>
            </a:r>
            <a:endParaRPr noProof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21380673">
            <a:off x="699762" y="451178"/>
            <a:ext cx="4163077" cy="2961146"/>
          </a:xfrm>
          <a:solidFill>
            <a:srgbClr val="FFFFFF">
              <a:shade val="85000"/>
            </a:srgbClr>
          </a:solidFill>
          <a:ln w="31750" cap="sq">
            <a:solidFill>
              <a:srgbClr val="FDFDFD"/>
            </a:solidFill>
            <a:miter lim="800000"/>
          </a:ln>
          <a:effectLst>
            <a:outerShdw blurRad="88900" dist="44450" dir="900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  <p:txBody>
          <a:bodyPr rtlCol="0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Drag picture to placeholder or click icon to add</a:t>
            </a:r>
            <a:endParaRPr noProof="0"/>
          </a:p>
        </p:txBody>
      </p:sp>
      <p:sp>
        <p:nvSpPr>
          <p:cNvPr id="11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fld id="{814996F8-70FC-2B4F-A018-0820D031730C}" type="datetime1">
              <a:rPr lang="en-US" smtClean="0"/>
              <a:t>6/4/2021</a:t>
            </a:fld>
            <a:endParaRPr lang="en-US"/>
          </a:p>
        </p:txBody>
      </p:sp>
      <p:sp>
        <p:nvSpPr>
          <p:cNvPr id="12" name="Footer Placeholder 5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13" name="Slide Number Placeholder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fld id="{EF1FEC02-31F5-C647-A7D5-44A3529BC6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406858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 descr="TitlePageOverla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83480" y="4800600"/>
            <a:ext cx="3246120" cy="1188720"/>
          </a:xfrm>
        </p:spPr>
        <p:txBody>
          <a:bodyPr rtlCol="0">
            <a:normAutofit/>
          </a:bodyPr>
          <a:lstStyle>
            <a:lvl1pPr marL="0" indent="0" algn="ctr">
              <a:spcAft>
                <a:spcPts val="300"/>
              </a:spcAft>
              <a:buNone/>
              <a:defRPr sz="2000">
                <a:solidFill>
                  <a:schemeClr val="tx1"/>
                </a:solidFill>
                <a:latin typeface="Mistral" pitchFamily="66" charset="0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idx="13"/>
          </p:nvPr>
        </p:nvSpPr>
        <p:spPr>
          <a:xfrm rot="253865">
            <a:off x="4415567" y="369110"/>
            <a:ext cx="3794703" cy="2729767"/>
          </a:xfrm>
          <a:solidFill>
            <a:srgbClr val="FFFFFF">
              <a:shade val="85000"/>
            </a:srgbClr>
          </a:solidFill>
          <a:ln w="31750" cap="sq">
            <a:solidFill>
              <a:srgbClr val="FDFDFD"/>
            </a:solidFill>
            <a:miter lim="800000"/>
          </a:ln>
          <a:effectLst>
            <a:outerShdw blurRad="88900" dist="44450" dir="600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  <p:txBody>
          <a:bodyPr rtlCol="0">
            <a:normAutofit/>
          </a:bodyPr>
          <a:lstStyle>
            <a:lvl1pPr marL="0" indent="0" algn="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Drag picture to placeholder or click icon to add</a:t>
            </a:r>
            <a:endParaRPr noProof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20973137">
            <a:off x="530124" y="631160"/>
            <a:ext cx="3837559" cy="2604282"/>
          </a:xfrm>
          <a:solidFill>
            <a:srgbClr val="FFFFFF">
              <a:shade val="85000"/>
            </a:srgbClr>
          </a:solidFill>
          <a:ln w="31750" cap="sq">
            <a:solidFill>
              <a:srgbClr val="FDFDFD"/>
            </a:solidFill>
            <a:miter lim="800000"/>
          </a:ln>
          <a:effectLst>
            <a:outerShdw blurRad="88900" dist="44450" dir="90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  <p:txBody>
          <a:bodyPr rtlCol="0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Drag picture to placeholder or click icon to add</a:t>
            </a:r>
            <a:endParaRPr noProof="0"/>
          </a:p>
        </p:txBody>
      </p:sp>
      <p:sp>
        <p:nvSpPr>
          <p:cNvPr id="14" name="Picture Placeholder 2"/>
          <p:cNvSpPr>
            <a:spLocks noGrp="1"/>
          </p:cNvSpPr>
          <p:nvPr>
            <p:ph type="pic" idx="14"/>
          </p:nvPr>
        </p:nvSpPr>
        <p:spPr>
          <a:xfrm rot="470783">
            <a:off x="708565" y="3070624"/>
            <a:ext cx="3918749" cy="2827517"/>
          </a:xfrm>
          <a:solidFill>
            <a:srgbClr val="FFFFFF">
              <a:shade val="85000"/>
            </a:srgbClr>
          </a:solidFill>
          <a:ln w="31750" cap="sq">
            <a:solidFill>
              <a:srgbClr val="FDFDFD"/>
            </a:solidFill>
            <a:miter lim="800000"/>
          </a:ln>
          <a:effectLst>
            <a:outerShdw blurRad="88900" dist="44450" dir="1140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  <p:txBody>
          <a:bodyPr rtlCol="0">
            <a:normAutofit/>
          </a:bodyPr>
          <a:lstStyle>
            <a:lvl1pPr marL="0" indent="0" algn="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Drag picture to placeholder or click icon to add</a:t>
            </a:r>
            <a:endParaRPr noProof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 rot="21240000">
            <a:off x="4717562" y="3396154"/>
            <a:ext cx="3474720" cy="1097280"/>
          </a:xfrm>
        </p:spPr>
        <p:txBody>
          <a:bodyPr rtlCol="0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spcAft>
                <a:spcPts val="300"/>
              </a:spcAft>
              <a:buNone/>
              <a:defRPr sz="2800" kern="1200">
                <a:solidFill>
                  <a:schemeClr val="tx1"/>
                </a:solidFill>
                <a:latin typeface="Mistral" pitchFamily="66" charset="0"/>
                <a:ea typeface="+mn-ea"/>
                <a:cs typeface="+mn-cs"/>
              </a:defRPr>
            </a:lvl1pPr>
          </a:lstStyle>
          <a:p>
            <a:pPr lvl="0"/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8" name="Date Placeholder 4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/>
            </a:lvl1pPr>
          </a:lstStyle>
          <a:p>
            <a:fld id="{B2DE5FC5-5BD6-864C-A854-4B3777480B91}" type="datetime1">
              <a:rPr lang="en-US" smtClean="0"/>
              <a:t>6/4/2021</a:t>
            </a:fld>
            <a:endParaRPr lang="en-US"/>
          </a:p>
        </p:txBody>
      </p:sp>
      <p:sp>
        <p:nvSpPr>
          <p:cNvPr id="9" name="Footer Placeholder 5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fld id="{EF1FEC02-31F5-C647-A7D5-44A3529BC6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496487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TitlePageOverla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 descr="parAvi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08222">
            <a:off x="7427913" y="2619375"/>
            <a:ext cx="1581150" cy="45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9" descr="pictureStamp-Fram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22260">
            <a:off x="6338888" y="604838"/>
            <a:ext cx="1611312" cy="2024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0" descr="pictureStamp-Fram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22260">
            <a:off x="4891088" y="985838"/>
            <a:ext cx="1611312" cy="2024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2000" y="4876800"/>
            <a:ext cx="3048000" cy="1188720"/>
          </a:xfrm>
        </p:spPr>
        <p:txBody>
          <a:bodyPr rtlCol="0">
            <a:normAutofit/>
          </a:bodyPr>
          <a:lstStyle>
            <a:lvl1pPr marL="0" indent="0" algn="ctr">
              <a:spcAft>
                <a:spcPts val="300"/>
              </a:spcAft>
              <a:buNone/>
              <a:defRPr sz="2000" kern="1200">
                <a:solidFill>
                  <a:schemeClr val="tx1"/>
                </a:solidFill>
                <a:latin typeface="Mistral" pitchFamily="66" charset="0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Picture Placeholder 2"/>
          <p:cNvSpPr>
            <a:spLocks noGrp="1"/>
          </p:cNvSpPr>
          <p:nvPr>
            <p:ph type="pic" idx="14"/>
          </p:nvPr>
        </p:nvSpPr>
        <p:spPr>
          <a:xfrm rot="247118">
            <a:off x="5075220" y="1165774"/>
            <a:ext cx="1243584" cy="1664208"/>
          </a:xfrm>
          <a:solidFill>
            <a:srgbClr val="FFFFFF">
              <a:shade val="85000"/>
            </a:srgbClr>
          </a:solidFill>
          <a:ln w="114300" cap="sq">
            <a:noFill/>
            <a:miter lim="800000"/>
          </a:ln>
          <a:effectLst/>
          <a:scene3d>
            <a:camera prst="perspectiveRelaxed">
              <a:rot lat="0" lon="0" rev="0"/>
            </a:camera>
            <a:lightRig rig="twoPt" dir="t">
              <a:rot lat="0" lon="0" rev="7200000"/>
            </a:lightRig>
          </a:scene3d>
          <a:sp3d prstMaterial="matte">
            <a:contourClr>
              <a:srgbClr val="FFFFFF"/>
            </a:contourClr>
          </a:sp3d>
        </p:spPr>
        <p:txBody>
          <a:bodyPr rtlCol="0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Drag picture to placeholder or click icon to add</a:t>
            </a:r>
            <a:endParaRPr noProof="0"/>
          </a:p>
        </p:txBody>
      </p:sp>
      <p:sp>
        <p:nvSpPr>
          <p:cNvPr id="17" name="Picture Placeholder 2"/>
          <p:cNvSpPr>
            <a:spLocks noGrp="1"/>
          </p:cNvSpPr>
          <p:nvPr>
            <p:ph type="pic" idx="15"/>
          </p:nvPr>
        </p:nvSpPr>
        <p:spPr>
          <a:xfrm rot="271248">
            <a:off x="6523020" y="784774"/>
            <a:ext cx="1243584" cy="1664208"/>
          </a:xfrm>
          <a:solidFill>
            <a:srgbClr val="FFFFFF">
              <a:shade val="85000"/>
            </a:srgbClr>
          </a:solidFill>
          <a:ln w="114300" cap="sq">
            <a:noFill/>
            <a:miter lim="800000"/>
          </a:ln>
          <a:effectLst/>
          <a:scene3d>
            <a:camera prst="perspectiveRelaxed">
              <a:rot lat="0" lon="0" rev="0"/>
            </a:camera>
            <a:lightRig rig="twoPt" dir="t">
              <a:rot lat="0" lon="0" rev="7200000"/>
            </a:lightRig>
          </a:scene3d>
          <a:sp3d prstMaterial="matte">
            <a:contourClr>
              <a:srgbClr val="FFFFFF"/>
            </a:contourClr>
          </a:sp3d>
        </p:spPr>
        <p:txBody>
          <a:bodyPr rtlCol="0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Drag picture to placeholder or click icon to add</a:t>
            </a:r>
            <a:endParaRPr noProof="0"/>
          </a:p>
        </p:txBody>
      </p:sp>
      <p:sp>
        <p:nvSpPr>
          <p:cNvPr id="10" name="Picture Placeholder 2"/>
          <p:cNvSpPr>
            <a:spLocks noGrp="1"/>
          </p:cNvSpPr>
          <p:nvPr>
            <p:ph type="pic" idx="13"/>
          </p:nvPr>
        </p:nvSpPr>
        <p:spPr>
          <a:xfrm rot="253865">
            <a:off x="4519045" y="2873698"/>
            <a:ext cx="3931920" cy="2834640"/>
          </a:xfrm>
          <a:solidFill>
            <a:srgbClr val="FFFFFF">
              <a:shade val="85000"/>
            </a:srgbClr>
          </a:solidFill>
          <a:ln w="31750" cap="sq">
            <a:solidFill>
              <a:srgbClr val="FDFDFD"/>
            </a:solidFill>
            <a:miter lim="800000"/>
          </a:ln>
          <a:effectLst>
            <a:outerShdw blurRad="88900" dist="44450" dir="690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  <p:txBody>
          <a:bodyPr rtlCol="0">
            <a:normAutofit/>
          </a:bodyPr>
          <a:lstStyle>
            <a:lvl1pPr marL="0" indent="0" algn="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Drag picture to placeholder or click icon to add</a:t>
            </a:r>
            <a:endParaRPr noProof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21193488">
            <a:off x="610678" y="450635"/>
            <a:ext cx="3931920" cy="2834640"/>
          </a:xfrm>
          <a:solidFill>
            <a:srgbClr val="FFFFFF">
              <a:shade val="85000"/>
            </a:srgbClr>
          </a:solidFill>
          <a:ln w="31750" cap="sq">
            <a:solidFill>
              <a:srgbClr val="FDFDFD"/>
            </a:solidFill>
            <a:miter lim="800000"/>
          </a:ln>
          <a:effectLst>
            <a:outerShdw blurRad="88900" dist="44450" dir="90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  <p:txBody>
          <a:bodyPr rtlCol="0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Drag picture to placeholder or click icon to add</a:t>
            </a:r>
            <a:endParaRPr noProof="0"/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 rot="21240000">
            <a:off x="455724" y="3551615"/>
            <a:ext cx="3474720" cy="1097280"/>
          </a:xfrm>
        </p:spPr>
        <p:txBody>
          <a:bodyPr rtlCol="0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spcAft>
                <a:spcPts val="300"/>
              </a:spcAft>
              <a:buNone/>
              <a:defRPr sz="2800" kern="1200">
                <a:solidFill>
                  <a:schemeClr val="tx1"/>
                </a:solidFill>
                <a:latin typeface="Mistral" pitchFamily="66" charset="0"/>
                <a:ea typeface="+mn-ea"/>
                <a:cs typeface="+mn-cs"/>
              </a:defRPr>
            </a:lvl1pPr>
          </a:lstStyle>
          <a:p>
            <a:pPr lvl="0"/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3" name="Date Placeholder 4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/>
            </a:lvl1pPr>
          </a:lstStyle>
          <a:p>
            <a:fld id="{6314D6C7-DE23-C547-A464-7EE3EEE6D3B3}" type="datetime1">
              <a:rPr lang="en-US" smtClean="0"/>
              <a:t>6/4/2021</a:t>
            </a:fld>
            <a:endParaRPr lang="en-US"/>
          </a:p>
        </p:txBody>
      </p:sp>
      <p:sp>
        <p:nvSpPr>
          <p:cNvPr id="15" name="Footer Placeholder 5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18" name="Slide Number Placeholder 6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/>
            </a:lvl1pPr>
          </a:lstStyle>
          <a:p>
            <a:fld id="{EF1FEC02-31F5-C647-A7D5-44A3529BC6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193357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tandardRul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5100" y="1524000"/>
            <a:ext cx="3733800" cy="152400"/>
          </a:xfrm>
          <a:prstGeom prst="rect">
            <a:avLst/>
          </a:prstGeom>
          <a:effectLst>
            <a:outerShdw blurRad="25400" sx="101000" sy="101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 marL="2286000" indent="-457200">
              <a:defRPr/>
            </a:lvl6pPr>
            <a:lvl7pPr marL="2286000" indent="-457200">
              <a:defRPr/>
            </a:lvl7pPr>
            <a:lvl8pPr marL="2286000" indent="-457200">
              <a:defRPr/>
            </a:lvl8pPr>
            <a:lvl9pPr marL="2286000" indent="-457200"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FF6D938-9338-274D-821A-8A5738346BBE}" type="datetime1">
              <a:rPr lang="en-US" smtClean="0"/>
              <a:t>6/4/2021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F1FEC02-31F5-C647-A7D5-44A3529BC6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530581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verticalRul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3513" y="1562100"/>
            <a:ext cx="152400" cy="3733800"/>
          </a:xfrm>
          <a:prstGeom prst="rect">
            <a:avLst/>
          </a:prstGeom>
          <a:effectLst>
            <a:outerShdw blurRad="25400" sx="101000" sy="101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96634" y="577849"/>
            <a:ext cx="1882589" cy="5461001"/>
          </a:xfrm>
        </p:spPr>
        <p:txBody>
          <a:bodyPr vert="eaVert"/>
          <a:lstStyle>
            <a:lvl1pPr>
              <a:defRPr sz="4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78224" y="577849"/>
            <a:ext cx="5768788" cy="5461001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7DF7327-730E-744D-9CE4-B1975A7BC9C0}" type="datetime1">
              <a:rPr lang="en-US" smtClean="0"/>
              <a:t>6/4/2021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F1FEC02-31F5-C647-A7D5-44A3529BC6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475531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9"/>
          <p:cNvSpPr txBox="1">
            <a:spLocks/>
          </p:cNvSpPr>
          <p:nvPr userDrawn="1"/>
        </p:nvSpPr>
        <p:spPr bwMode="auto">
          <a:xfrm>
            <a:off x="468313" y="6237288"/>
            <a:ext cx="2133600" cy="354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/>
          <a:lstStyle/>
          <a:p>
            <a:pPr>
              <a:defRPr/>
            </a:pPr>
            <a:endParaRPr lang="en-US" altLang="zh-TW" sz="1400" b="1">
              <a:solidFill>
                <a:srgbClr val="808000"/>
              </a:solidFill>
              <a:latin typeface="Calibri" pitchFamily="34" charset="0"/>
              <a:cs typeface="Arial" pitchFamily="34" charset="0"/>
            </a:endParaRPr>
          </a:p>
        </p:txBody>
      </p:sp>
      <p:sp>
        <p:nvSpPr>
          <p:cNvPr id="5" name="灯片编号占位符 9"/>
          <p:cNvSpPr txBox="1">
            <a:spLocks/>
          </p:cNvSpPr>
          <p:nvPr userDrawn="1"/>
        </p:nvSpPr>
        <p:spPr bwMode="auto">
          <a:xfrm>
            <a:off x="1116013" y="6237288"/>
            <a:ext cx="5111750" cy="354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/>
          <a:lstStyle/>
          <a:p>
            <a:pPr algn="ctr">
              <a:defRPr/>
            </a:pPr>
            <a:r>
              <a:rPr lang="en-US" altLang="zh-TW" sz="1400" b="1" dirty="0">
                <a:solidFill>
                  <a:srgbClr val="808000"/>
                </a:solidFill>
                <a:latin typeface="Calibri" pitchFamily="34" charset="0"/>
                <a:cs typeface="Arial" pitchFamily="34" charset="0"/>
              </a:rPr>
              <a:t>Bilinear Deep Learning for Image Classification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400568"/>
          </a:xfrm>
        </p:spPr>
        <p:txBody>
          <a:bodyPr>
            <a:normAutofit/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 dirty="0"/>
          </a:p>
        </p:txBody>
      </p:sp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6" name="灯片编号占位符 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91CDA1A-144C-453D-9AE3-A3A5E2303D85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247784147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1ED79-7CAA-DB43-824A-582DABDCD534}" type="datetime1">
              <a:rPr lang="en-US" smtClean="0"/>
              <a:t>6/4/2021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2131B-931E-EC46-95C6-E6300CCB5D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034440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AC8B6-6775-C54A-B13A-24080DE19080}" type="datetime1">
              <a:rPr lang="en-US" smtClean="0"/>
              <a:t>6/4/2021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2131B-931E-EC46-95C6-E6300CCB5D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5754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26382-4BBC-EE46-8AA1-EE5B526E82B9}" type="datetime1">
              <a:rPr lang="en-US" smtClean="0"/>
              <a:t>6/4/2021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2131B-931E-EC46-95C6-E6300CCB5D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7298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9"/>
          <p:cNvSpPr txBox="1">
            <a:spLocks/>
          </p:cNvSpPr>
          <p:nvPr/>
        </p:nvSpPr>
        <p:spPr bwMode="auto">
          <a:xfrm>
            <a:off x="468313" y="6237288"/>
            <a:ext cx="2133600" cy="354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/>
          <a:lstStyle/>
          <a:p>
            <a:pPr>
              <a:defRPr/>
            </a:pPr>
            <a:endParaRPr lang="en-US" altLang="zh-TW" sz="1400" b="1">
              <a:solidFill>
                <a:srgbClr val="808000"/>
              </a:solidFill>
              <a:latin typeface="Calibri" pitchFamily="34" charset="0"/>
              <a:cs typeface="Arial" pitchFamily="34" charset="0"/>
            </a:endParaRPr>
          </a:p>
        </p:txBody>
      </p:sp>
      <p:sp>
        <p:nvSpPr>
          <p:cNvPr id="5" name="灯片编号占位符 9"/>
          <p:cNvSpPr txBox="1">
            <a:spLocks/>
          </p:cNvSpPr>
          <p:nvPr/>
        </p:nvSpPr>
        <p:spPr bwMode="auto">
          <a:xfrm>
            <a:off x="1116013" y="6237288"/>
            <a:ext cx="5111750" cy="354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/>
          <a:lstStyle/>
          <a:p>
            <a:pPr algn="ctr">
              <a:defRPr/>
            </a:pPr>
            <a:r>
              <a:rPr lang="en-US" altLang="zh-TW" sz="1400" b="1" dirty="0">
                <a:solidFill>
                  <a:srgbClr val="808000"/>
                </a:solidFill>
                <a:latin typeface="Calibri" pitchFamily="34" charset="0"/>
                <a:cs typeface="Arial" pitchFamily="34" charset="0"/>
              </a:rPr>
              <a:t>Bilinear Deep Learning for Image Classification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400568"/>
          </a:xfrm>
        </p:spPr>
        <p:txBody>
          <a:bodyPr>
            <a:normAutofit/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 dirty="0"/>
          </a:p>
        </p:txBody>
      </p:sp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6" name="灯片编号占位符 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91CDA1A-144C-453D-9AE3-A3A5E2303D85}" type="slidenum">
              <a:rPr lang="zh-TW" altLang="en-US" smtClean="0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7" name="灯片编号占位符 9"/>
          <p:cNvSpPr txBox="1">
            <a:spLocks/>
          </p:cNvSpPr>
          <p:nvPr userDrawn="1"/>
        </p:nvSpPr>
        <p:spPr bwMode="auto">
          <a:xfrm>
            <a:off x="468313" y="6237288"/>
            <a:ext cx="2133600" cy="354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/>
          <a:lstStyle/>
          <a:p>
            <a:pPr>
              <a:defRPr/>
            </a:pPr>
            <a:endParaRPr lang="en-US" altLang="zh-TW" sz="1400" b="1">
              <a:solidFill>
                <a:srgbClr val="808000"/>
              </a:solidFill>
              <a:latin typeface="Calibri" pitchFamily="34" charset="0"/>
              <a:cs typeface="Arial" pitchFamily="34" charset="0"/>
            </a:endParaRPr>
          </a:p>
        </p:txBody>
      </p:sp>
      <p:sp>
        <p:nvSpPr>
          <p:cNvPr id="8" name="灯片编号占位符 9"/>
          <p:cNvSpPr txBox="1">
            <a:spLocks/>
          </p:cNvSpPr>
          <p:nvPr userDrawn="1"/>
        </p:nvSpPr>
        <p:spPr bwMode="auto">
          <a:xfrm>
            <a:off x="1116013" y="6237288"/>
            <a:ext cx="5111750" cy="354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/>
          <a:lstStyle/>
          <a:p>
            <a:pPr algn="ctr">
              <a:defRPr/>
            </a:pPr>
            <a:r>
              <a:rPr lang="en-US" altLang="zh-TW" sz="1400" b="1" dirty="0">
                <a:solidFill>
                  <a:srgbClr val="808000"/>
                </a:solidFill>
                <a:latin typeface="Calibri" pitchFamily="34" charset="0"/>
                <a:cs typeface="Arial" pitchFamily="34" charset="0"/>
              </a:rPr>
              <a:t>Bilinear Deep Learning for Image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4247784147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71A81-1E27-374F-94E6-8102924FB626}" type="datetime1">
              <a:rPr lang="en-US" smtClean="0"/>
              <a:t>6/4/2021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2131B-931E-EC46-95C6-E6300CCB5D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307510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A37766-4C50-5D4B-BB8D-FD20FF165362}" type="datetime1">
              <a:rPr lang="en-US" smtClean="0"/>
              <a:t>6/4/2021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2131B-931E-EC46-95C6-E6300CCB5D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246561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15F813-915E-8F4D-9ACB-86924A1D84F2}" type="datetime1">
              <a:rPr lang="en-US" smtClean="0"/>
              <a:t>6/4/2021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2131B-931E-EC46-95C6-E6300CCB5D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791996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3A9A7-D4B5-0D4F-B4B7-322A5D5AD524}" type="datetime1">
              <a:rPr lang="en-US" smtClean="0"/>
              <a:t>6/4/2021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2131B-931E-EC46-95C6-E6300CCB5D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67240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E05D85-05B8-0946-9E3B-84DAF4F5D701}" type="datetime1">
              <a:rPr lang="en-US" smtClean="0"/>
              <a:t>6/4/2021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2131B-931E-EC46-95C6-E6300CCB5D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587660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F162E9-E7D7-2542-8D8D-25A6AE0D17D4}" type="datetime1">
              <a:rPr lang="en-US" smtClean="0"/>
              <a:t>6/4/2021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2131B-931E-EC46-95C6-E6300CCB5D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227643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F5584A-931D-F84F-9B1B-7A2FE2E5E6DF}" type="datetime1">
              <a:rPr lang="en-US" smtClean="0"/>
              <a:t>6/4/2021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2131B-931E-EC46-95C6-E6300CCB5D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552225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A7539-4654-E743-A854-6A0B79987C6E}" type="datetime1">
              <a:rPr lang="en-US" smtClean="0"/>
              <a:t>6/4/2021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2131B-931E-EC46-95C6-E6300CCB5D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112979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TitlePageOverla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 descr="standardRul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5100" y="4191000"/>
            <a:ext cx="3733800" cy="152400"/>
          </a:xfrm>
          <a:prstGeom prst="rect">
            <a:avLst/>
          </a:prstGeom>
          <a:effectLst>
            <a:outerShdw blurRad="25400" sx="101000" sy="101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71500" y="1676401"/>
            <a:ext cx="8001000" cy="2424766"/>
          </a:xfrm>
        </p:spPr>
        <p:txBody>
          <a:bodyPr anchor="b">
            <a:noAutofit/>
          </a:bodyPr>
          <a:lstStyle>
            <a:lvl1pPr>
              <a:defRPr sz="46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1500" y="4419600"/>
            <a:ext cx="8001000" cy="1219200"/>
          </a:xfrm>
        </p:spPr>
        <p:txBody>
          <a:bodyPr/>
          <a:lstStyle>
            <a:lvl1pPr marL="0" indent="0" algn="ctr">
              <a:spcAft>
                <a:spcPts val="0"/>
              </a:spcAft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2933162-3AB0-4444-A68C-C2241C35A9EF}" type="datetime1">
              <a:rPr lang="en-US" smtClean="0"/>
              <a:t>6/4/2021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F1FEC02-31F5-C647-A7D5-44A3529BC6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401900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tandardRul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5100" y="1524000"/>
            <a:ext cx="3733800" cy="152400"/>
          </a:xfrm>
          <a:prstGeom prst="rect">
            <a:avLst/>
          </a:prstGeom>
          <a:effectLst>
            <a:outerShdw blurRad="25400" sx="101000" sy="101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宋体"/>
                <a:ea typeface="宋体"/>
                <a:cs typeface="宋体"/>
              </a:defRPr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52B60FF-7A78-9B43-8475-94803A33765B}" type="datetime1">
              <a:rPr lang="en-US" smtClean="0"/>
              <a:t>6/4/2021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F1FEC02-31F5-C647-A7D5-44A3529BC6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2693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9"/>
          <p:cNvSpPr txBox="1">
            <a:spLocks/>
          </p:cNvSpPr>
          <p:nvPr userDrawn="1"/>
        </p:nvSpPr>
        <p:spPr bwMode="auto">
          <a:xfrm>
            <a:off x="468313" y="6237288"/>
            <a:ext cx="2133600" cy="354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/>
          <a:lstStyle/>
          <a:p>
            <a:pPr>
              <a:defRPr/>
            </a:pPr>
            <a:endParaRPr lang="en-US" altLang="zh-TW" sz="1400" b="1">
              <a:solidFill>
                <a:srgbClr val="808000"/>
              </a:solidFill>
              <a:latin typeface="Calibri" pitchFamily="34" charset="0"/>
              <a:cs typeface="Arial" pitchFamily="34" charset="0"/>
            </a:endParaRPr>
          </a:p>
        </p:txBody>
      </p:sp>
      <p:sp>
        <p:nvSpPr>
          <p:cNvPr id="5" name="灯片编号占位符 9"/>
          <p:cNvSpPr txBox="1">
            <a:spLocks/>
          </p:cNvSpPr>
          <p:nvPr userDrawn="1"/>
        </p:nvSpPr>
        <p:spPr bwMode="auto">
          <a:xfrm>
            <a:off x="1116013" y="6237288"/>
            <a:ext cx="5111750" cy="354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/>
          <a:lstStyle/>
          <a:p>
            <a:pPr algn="ctr">
              <a:defRPr/>
            </a:pPr>
            <a:r>
              <a:rPr lang="en-US" altLang="zh-TW" sz="1400" b="1" dirty="0">
                <a:solidFill>
                  <a:srgbClr val="808000"/>
                </a:solidFill>
                <a:latin typeface="Calibri" pitchFamily="34" charset="0"/>
                <a:cs typeface="Arial" pitchFamily="34" charset="0"/>
              </a:rPr>
              <a:t>Bilinear Deep Learning for Image Classification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400568"/>
          </a:xfrm>
        </p:spPr>
        <p:txBody>
          <a:bodyPr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6" name="灯片编号占位符 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91CDA1A-144C-453D-9AE3-A3A5E2303D85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247784147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3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 descr="TitlePageOverla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 descr="standardRul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5100" y="4572000"/>
            <a:ext cx="3733800" cy="152400"/>
          </a:xfrm>
          <a:prstGeom prst="rect">
            <a:avLst/>
          </a:prstGeom>
          <a:effectLst>
            <a:outerShdw blurRad="25400" sx="101000" sy="101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9" descr="pictureStamp-Fram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66660">
            <a:off x="5138738" y="600075"/>
            <a:ext cx="1609725" cy="202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0" descr="pictureStamp-Fram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29776">
            <a:off x="2073275" y="555625"/>
            <a:ext cx="1609725" cy="202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1" descr="pictureStamp-Fram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1790">
            <a:off x="3592513" y="936625"/>
            <a:ext cx="1609725" cy="2024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71500" y="2057401"/>
            <a:ext cx="8001000" cy="2424766"/>
          </a:xfrm>
        </p:spPr>
        <p:txBody>
          <a:bodyPr anchor="b">
            <a:noAutofit/>
          </a:bodyPr>
          <a:lstStyle>
            <a:lvl1pPr>
              <a:defRPr sz="56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1500" y="4800600"/>
            <a:ext cx="8001000" cy="1219200"/>
          </a:xfrm>
        </p:spPr>
        <p:txBody>
          <a:bodyPr/>
          <a:lstStyle>
            <a:lvl1pPr marL="0" indent="0" algn="ctr">
              <a:spcAft>
                <a:spcPts val="0"/>
              </a:spcAft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idx="14"/>
          </p:nvPr>
        </p:nvSpPr>
        <p:spPr>
          <a:xfrm rot="21254634">
            <a:off x="2256146" y="735839"/>
            <a:ext cx="1243584" cy="1664208"/>
          </a:xfrm>
          <a:solidFill>
            <a:srgbClr val="FFFFFF">
              <a:shade val="85000"/>
            </a:srgbClr>
          </a:solidFill>
          <a:ln w="114300" cap="sq">
            <a:noFill/>
            <a:miter lim="800000"/>
          </a:ln>
          <a:effectLst/>
          <a:scene3d>
            <a:camera prst="perspectiveRelaxed">
              <a:rot lat="0" lon="0" rev="0"/>
            </a:camera>
            <a:lightRig rig="twoPt" dir="t">
              <a:rot lat="0" lon="0" rev="7200000"/>
            </a:lightRig>
          </a:scene3d>
          <a:sp3d prstMaterial="matte">
            <a:contourClr>
              <a:srgbClr val="FFFFFF"/>
            </a:contourClr>
          </a:sp3d>
        </p:spPr>
        <p:txBody>
          <a:bodyPr rtlCol="0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Drag picture to placeholder or click icon to add</a:t>
            </a:r>
            <a:endParaRPr noProof="0"/>
          </a:p>
        </p:txBody>
      </p:sp>
      <p:sp>
        <p:nvSpPr>
          <p:cNvPr id="13" name="Picture Placeholder 2"/>
          <p:cNvSpPr>
            <a:spLocks noGrp="1"/>
          </p:cNvSpPr>
          <p:nvPr>
            <p:ph type="pic" idx="15"/>
          </p:nvPr>
        </p:nvSpPr>
        <p:spPr>
          <a:xfrm rot="21315648">
            <a:off x="5321748" y="780292"/>
            <a:ext cx="1243584" cy="1664208"/>
          </a:xfrm>
          <a:solidFill>
            <a:srgbClr val="FFFFFF">
              <a:shade val="85000"/>
            </a:srgbClr>
          </a:solidFill>
          <a:ln w="114300" cap="sq">
            <a:noFill/>
            <a:miter lim="800000"/>
          </a:ln>
          <a:effectLst/>
          <a:scene3d>
            <a:camera prst="perspectiveRelaxed">
              <a:rot lat="0" lon="0" rev="0"/>
            </a:camera>
            <a:lightRig rig="twoPt" dir="t">
              <a:rot lat="0" lon="0" rev="7200000"/>
            </a:lightRig>
          </a:scene3d>
          <a:sp3d prstMaterial="matte">
            <a:contourClr>
              <a:srgbClr val="FFFFFF"/>
            </a:contourClr>
          </a:sp3d>
        </p:spPr>
        <p:txBody>
          <a:bodyPr rtlCol="0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Drag picture to placeholder or click icon to add</a:t>
            </a:r>
            <a:endParaRPr noProof="0"/>
          </a:p>
        </p:txBody>
      </p:sp>
      <p:sp>
        <p:nvSpPr>
          <p:cNvPr id="17" name="Picture Placeholder 2"/>
          <p:cNvSpPr>
            <a:spLocks noGrp="1"/>
          </p:cNvSpPr>
          <p:nvPr>
            <p:ph type="pic" idx="17"/>
          </p:nvPr>
        </p:nvSpPr>
        <p:spPr>
          <a:xfrm rot="100778">
            <a:off x="3775337" y="1116468"/>
            <a:ext cx="1243584" cy="1664208"/>
          </a:xfrm>
          <a:solidFill>
            <a:srgbClr val="FFFFFF">
              <a:shade val="85000"/>
            </a:srgbClr>
          </a:solidFill>
          <a:ln w="114300" cap="sq">
            <a:noFill/>
            <a:miter lim="800000"/>
          </a:ln>
          <a:effectLst/>
          <a:scene3d>
            <a:camera prst="perspectiveRelaxed">
              <a:rot lat="0" lon="0" rev="0"/>
            </a:camera>
            <a:lightRig rig="twoPt" dir="t">
              <a:rot lat="0" lon="0" rev="7200000"/>
            </a:lightRig>
          </a:scene3d>
          <a:sp3d prstMaterial="matte">
            <a:contourClr>
              <a:srgbClr val="FFFFFF"/>
            </a:contourClr>
          </a:sp3d>
        </p:spPr>
        <p:txBody>
          <a:bodyPr rtlCol="0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Drag picture to placeholder or click icon to add</a:t>
            </a:r>
            <a:endParaRPr noProof="0"/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18"/>
          </p:nvPr>
        </p:nvSpPr>
        <p:spPr/>
        <p:txBody>
          <a:bodyPr/>
          <a:lstStyle>
            <a:lvl1pPr>
              <a:defRPr/>
            </a:lvl1pPr>
          </a:lstStyle>
          <a:p>
            <a:fld id="{7C8AD51D-6CFE-2A4E-8DDE-6305A9F453A3}" type="datetime1">
              <a:rPr lang="en-US" smtClean="0"/>
              <a:t>6/4/2021</a:t>
            </a:fld>
            <a:endParaRPr lang="en-US"/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/>
            </a:lvl1pPr>
          </a:lstStyle>
          <a:p>
            <a:fld id="{EF1FEC02-31F5-C647-A7D5-44A3529BC6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886423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tandardRul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5100" y="3352800"/>
            <a:ext cx="3733800" cy="152400"/>
          </a:xfrm>
          <a:prstGeom prst="rect">
            <a:avLst/>
          </a:prstGeom>
          <a:effectLst>
            <a:outerShdw blurRad="25400" sx="101000" sy="101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500" y="1282700"/>
            <a:ext cx="8001000" cy="1917700"/>
          </a:xfrm>
        </p:spPr>
        <p:txBody>
          <a:bodyPr anchor="b">
            <a:noAutofit/>
          </a:bodyPr>
          <a:lstStyle>
            <a:lvl1pPr algn="ctr">
              <a:defRPr sz="5600" b="0" cap="none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1500" y="3644153"/>
            <a:ext cx="8001000" cy="833718"/>
          </a:xfrm>
        </p:spPr>
        <p:txBody>
          <a:bodyPr/>
          <a:lstStyle>
            <a:lvl1pPr marL="0" indent="0" algn="ctr">
              <a:spcAft>
                <a:spcPts val="0"/>
              </a:spcAft>
              <a:buNone/>
              <a:defRPr sz="20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1E0A28B-E501-4F4B-99CA-68893005A131}" type="datetime1">
              <a:rPr lang="en-US" smtClean="0"/>
              <a:t>6/4/2021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F1FEC02-31F5-C647-A7D5-44A3529BC6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806148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tandardRul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5100" y="1524000"/>
            <a:ext cx="3733800" cy="152400"/>
          </a:xfrm>
          <a:prstGeom prst="rect">
            <a:avLst/>
          </a:prstGeom>
          <a:effectLst>
            <a:outerShdw blurRad="25400" sx="101000" sy="101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500" y="274638"/>
            <a:ext cx="80010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71500" y="1936751"/>
            <a:ext cx="3749040" cy="4102100"/>
          </a:xfrm>
        </p:spPr>
        <p:txBody>
          <a:bodyPr>
            <a:normAutofit/>
          </a:bodyPr>
          <a:lstStyle>
            <a:lvl1pPr>
              <a:spcAft>
                <a:spcPts val="1600"/>
              </a:spcAft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290763" indent="-461963">
              <a:defRPr sz="1800"/>
            </a:lvl6pPr>
            <a:lvl7pPr marL="2290763" indent="-461963">
              <a:defRPr sz="1800"/>
            </a:lvl7pPr>
            <a:lvl8pPr marL="2290763" indent="-461963">
              <a:defRPr sz="1800"/>
            </a:lvl8pPr>
            <a:lvl9pPr marL="2290763" indent="-461963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23460" y="1936751"/>
            <a:ext cx="3749040" cy="4102100"/>
          </a:xfrm>
        </p:spPr>
        <p:txBody>
          <a:bodyPr>
            <a:normAutofit/>
          </a:bodyPr>
          <a:lstStyle>
            <a:lvl1pPr>
              <a:spcAft>
                <a:spcPts val="1600"/>
              </a:spcAft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290763" indent="-461963">
              <a:defRPr sz="1800"/>
            </a:lvl6pPr>
            <a:lvl7pPr marL="2290763" indent="-461963">
              <a:defRPr sz="1800"/>
            </a:lvl7pPr>
            <a:lvl8pPr marL="2290763" indent="-461963">
              <a:defRPr sz="1800"/>
            </a:lvl8pPr>
            <a:lvl9pPr marL="2290763" indent="-461963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6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0111BE5-5D47-9648-B256-AF942D6625E7}" type="datetime1">
              <a:rPr lang="en-US" smtClean="0"/>
              <a:t>6/4/2021</a:t>
            </a:fld>
            <a:endParaRPr lang="en-US"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F1FEC02-31F5-C647-A7D5-44A3529BC6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28705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tandardRul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5100" y="1524000"/>
            <a:ext cx="3733800" cy="152400"/>
          </a:xfrm>
          <a:prstGeom prst="rect">
            <a:avLst/>
          </a:prstGeom>
          <a:effectLst>
            <a:outerShdw blurRad="25400" sx="101000" sy="101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500" y="274638"/>
            <a:ext cx="80010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1500" y="1874838"/>
            <a:ext cx="3749040" cy="639762"/>
          </a:xfrm>
        </p:spPr>
        <p:txBody>
          <a:bodyPr anchor="ctr">
            <a:noAutofit/>
          </a:bodyPr>
          <a:lstStyle>
            <a:lvl1pPr marL="0" indent="0" algn="ctr">
              <a:spcAft>
                <a:spcPts val="0"/>
              </a:spcAft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71500" y="2590800"/>
            <a:ext cx="3749040" cy="3448050"/>
          </a:xfrm>
        </p:spPr>
        <p:txBody>
          <a:bodyPr>
            <a:normAutofit/>
          </a:bodyPr>
          <a:lstStyle>
            <a:lvl1pPr>
              <a:spcAft>
                <a:spcPts val="1400"/>
              </a:spcAft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290763" indent="-461963">
              <a:defRPr sz="1800"/>
            </a:lvl6pPr>
            <a:lvl7pPr marL="2290763" indent="-461963">
              <a:defRPr sz="1800"/>
            </a:lvl7pPr>
            <a:lvl8pPr marL="2290763" indent="-461963">
              <a:defRPr sz="1800"/>
            </a:lvl8pPr>
            <a:lvl9pPr marL="2290763" indent="-461963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23460" y="1874838"/>
            <a:ext cx="3749040" cy="639762"/>
          </a:xfrm>
        </p:spPr>
        <p:txBody>
          <a:bodyPr anchor="ctr">
            <a:noAutofit/>
          </a:bodyPr>
          <a:lstStyle>
            <a:lvl1pPr marL="0" indent="0" algn="ctr">
              <a:spcAft>
                <a:spcPts val="0"/>
              </a:spcAft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23460" y="2590800"/>
            <a:ext cx="3749040" cy="3448050"/>
          </a:xfrm>
        </p:spPr>
        <p:txBody>
          <a:bodyPr>
            <a:normAutofit/>
          </a:bodyPr>
          <a:lstStyle>
            <a:lvl1pPr>
              <a:spcAft>
                <a:spcPts val="1400"/>
              </a:spcAft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290763" indent="-461963">
              <a:defRPr sz="1800"/>
            </a:lvl6pPr>
            <a:lvl7pPr marL="2290763" indent="-461963">
              <a:defRPr sz="1800"/>
            </a:lvl7pPr>
            <a:lvl8pPr marL="2290763" indent="-461963">
              <a:defRPr sz="1800"/>
            </a:lvl8pPr>
            <a:lvl9pPr marL="2290763" indent="-461963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8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7D09C42-F32A-6640-A1AB-0A58E31AE2EA}" type="datetime1">
              <a:rPr lang="en-US" smtClean="0"/>
              <a:t>6/4/2021</a:t>
            </a:fld>
            <a:endParaRPr lang="en-US"/>
          </a:p>
        </p:txBody>
      </p:sp>
      <p:sp>
        <p:nvSpPr>
          <p:cNvPr id="9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10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F1FEC02-31F5-C647-A7D5-44A3529BC6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290834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fld id="{EFFD1B65-9D44-9245-9612-DFE4A1A4A217}" type="datetime1">
              <a:rPr lang="en-US" smtClean="0"/>
              <a:t>6/4/2021</a:t>
            </a:fld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F1FEC02-31F5-C647-A7D5-44A3529BC6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787795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fld id="{0B685FD9-7BD7-1A43-9F35-B4A8480C3194}" type="datetime1">
              <a:rPr lang="en-US" smtClean="0"/>
              <a:t>6/4/2021</a:t>
            </a:fld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F1FEC02-31F5-C647-A7D5-44A3529BC6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563302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hortRul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2375" y="2305050"/>
            <a:ext cx="2495550" cy="95250"/>
          </a:xfrm>
          <a:prstGeom prst="rect">
            <a:avLst/>
          </a:prstGeom>
          <a:effectLst>
            <a:outerShdw blurRad="25400" sx="101000" sy="101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6153" y="443752"/>
            <a:ext cx="3749040" cy="1707777"/>
          </a:xfrm>
        </p:spPr>
        <p:txBody>
          <a:bodyPr anchor="b">
            <a:noAutofit/>
          </a:bodyPr>
          <a:lstStyle>
            <a:lvl1pPr algn="ctr">
              <a:defRPr sz="36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27494" y="430306"/>
            <a:ext cx="3749040" cy="5608544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 marL="2290763" indent="-461963">
              <a:defRPr sz="2000"/>
            </a:lvl6pPr>
            <a:lvl7pPr marL="2290763" indent="-461963">
              <a:defRPr sz="2000"/>
            </a:lvl7pPr>
            <a:lvl8pPr marL="2290763" indent="-461963">
              <a:defRPr sz="2000"/>
            </a:lvl8pPr>
            <a:lvl9pPr marL="2290763" indent="-461963"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6153" y="2554940"/>
            <a:ext cx="3749040" cy="3146613"/>
          </a:xfrm>
        </p:spPr>
        <p:txBody>
          <a:bodyPr>
            <a:normAutofit/>
          </a:bodyPr>
          <a:lstStyle>
            <a:lvl1pPr marL="0" indent="0" algn="ctr">
              <a:spcAft>
                <a:spcPts val="1000"/>
              </a:spcAft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24E8A72-48A1-8A49-AA63-E57A1C363EB7}" type="datetime1">
              <a:rPr lang="en-US" smtClean="0"/>
              <a:t>6/4/2021</a:t>
            </a:fld>
            <a:endParaRPr lang="en-US"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F1FEC02-31F5-C647-A7D5-44A3529BC6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328666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hortRul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2375" y="2305050"/>
            <a:ext cx="2495550" cy="95250"/>
          </a:xfrm>
          <a:prstGeom prst="rect">
            <a:avLst/>
          </a:prstGeom>
          <a:effectLst>
            <a:outerShdw blurRad="25400" sx="101000" sy="101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8" descr="parAvi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08222">
            <a:off x="6797675" y="538163"/>
            <a:ext cx="1808163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60" y="434609"/>
            <a:ext cx="3749040" cy="1709928"/>
          </a:xfrm>
        </p:spPr>
        <p:txBody>
          <a:bodyPr rtlCol="0" anchor="b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6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4360" y="2551176"/>
            <a:ext cx="3749040" cy="3145536"/>
          </a:xfrm>
        </p:spPr>
        <p:txBody>
          <a:bodyPr rtlCol="0">
            <a:normAutofit/>
          </a:bodyPr>
          <a:lstStyle>
            <a:lvl1pPr marL="0" indent="0">
              <a:spcAft>
                <a:spcPts val="1000"/>
              </a:spcAft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150174">
            <a:off x="4827538" y="836203"/>
            <a:ext cx="3657600" cy="4937760"/>
          </a:xfrm>
          <a:solidFill>
            <a:srgbClr val="FFFFFF">
              <a:shade val="85000"/>
            </a:srgbClr>
          </a:solidFill>
          <a:ln w="31750" cap="sq">
            <a:solidFill>
              <a:srgbClr val="FDFDFD"/>
            </a:solidFill>
            <a:miter lim="800000"/>
          </a:ln>
          <a:effectLst>
            <a:outerShdw blurRad="88900" dist="4445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  <p:txBody>
          <a:bodyPr rtlCol="0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Drag picture to placeholder or click icon to add</a:t>
            </a:r>
            <a:endParaRPr noProof="0"/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E573F89-34BB-F644-97B6-840A0CE25426}" type="datetime1">
              <a:rPr lang="en-US" smtClean="0"/>
              <a:t>6/4/2021</a:t>
            </a:fld>
            <a:endParaRPr lang="en-US"/>
          </a:p>
        </p:txBody>
      </p:sp>
      <p:sp>
        <p:nvSpPr>
          <p:cNvPr id="8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F1FEC02-31F5-C647-A7D5-44A3529BC6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804381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7" descr="TitlePageOverla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 descr="shortRul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4225" y="4665663"/>
            <a:ext cx="2495550" cy="95250"/>
          </a:xfrm>
          <a:prstGeom prst="rect">
            <a:avLst/>
          </a:prstGeom>
          <a:effectLst>
            <a:outerShdw blurRad="25400" sx="101000" sy="101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500" y="2924825"/>
            <a:ext cx="8001000" cy="1709928"/>
          </a:xfrm>
        </p:spPr>
        <p:txBody>
          <a:bodyPr rtlCol="0" anchor="b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1500" y="4800600"/>
            <a:ext cx="8001000" cy="1219200"/>
          </a:xfrm>
        </p:spPr>
        <p:txBody>
          <a:bodyPr rtlCol="0">
            <a:normAutofit/>
          </a:bodyPr>
          <a:lstStyle>
            <a:lvl1pPr marL="0" indent="0" algn="ctr">
              <a:spcAft>
                <a:spcPts val="300"/>
              </a:spcAft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21355093">
            <a:off x="2359666" y="458370"/>
            <a:ext cx="4424669" cy="3079124"/>
          </a:xfrm>
          <a:solidFill>
            <a:srgbClr val="FFFFFF">
              <a:shade val="85000"/>
            </a:srgbClr>
          </a:solidFill>
          <a:ln w="31750" cap="sq">
            <a:solidFill>
              <a:srgbClr val="FDFDFD"/>
            </a:solidFill>
            <a:miter lim="800000"/>
          </a:ln>
          <a:effectLst>
            <a:outerShdw blurRad="88900" dist="44450" dir="90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  <p:txBody>
          <a:bodyPr rtlCol="0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Drag picture to placeholder or click icon to add</a:t>
            </a:r>
            <a:endParaRPr noProof="0"/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E5DD4AA-F309-6944-93C0-FB0ED40A68B6}" type="datetime1">
              <a:rPr lang="en-US" smtClean="0"/>
              <a:t>6/4/2021</a:t>
            </a:fld>
            <a:endParaRPr lang="en-US"/>
          </a:p>
        </p:txBody>
      </p:sp>
      <p:sp>
        <p:nvSpPr>
          <p:cNvPr id="8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F1FEC02-31F5-C647-A7D5-44A3529BC6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613850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2 Pictures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7" descr="TitlePageOverla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8" descr="parAvi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08222">
            <a:off x="6835775" y="279400"/>
            <a:ext cx="1695450" cy="484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 descr="shortRul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4225" y="4665663"/>
            <a:ext cx="2495550" cy="95250"/>
          </a:xfrm>
          <a:prstGeom prst="rect">
            <a:avLst/>
          </a:prstGeom>
          <a:effectLst>
            <a:outerShdw blurRad="25400" sx="101000" sy="101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10" descr="parAvi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785255">
            <a:off x="2865438" y="3182938"/>
            <a:ext cx="1697037" cy="484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500" y="2924825"/>
            <a:ext cx="8001000" cy="1709928"/>
          </a:xfrm>
        </p:spPr>
        <p:txBody>
          <a:bodyPr rtlCol="0" anchor="b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1500" y="4800600"/>
            <a:ext cx="8001000" cy="1219200"/>
          </a:xfrm>
        </p:spPr>
        <p:txBody>
          <a:bodyPr rtlCol="0">
            <a:normAutofit/>
          </a:bodyPr>
          <a:lstStyle>
            <a:lvl1pPr marL="0" indent="0" algn="ctr">
              <a:spcAft>
                <a:spcPts val="300"/>
              </a:spcAft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idx="13"/>
          </p:nvPr>
        </p:nvSpPr>
        <p:spPr>
          <a:xfrm rot="150321">
            <a:off x="4329929" y="546774"/>
            <a:ext cx="4163077" cy="2961146"/>
          </a:xfrm>
          <a:solidFill>
            <a:srgbClr val="FFFFFF">
              <a:shade val="85000"/>
            </a:srgbClr>
          </a:solidFill>
          <a:ln w="31750" cap="sq">
            <a:solidFill>
              <a:srgbClr val="FDFDFD"/>
            </a:solidFill>
            <a:miter lim="800000"/>
          </a:ln>
          <a:effectLst>
            <a:outerShdw blurRad="88900" dist="31750" dir="90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  <p:txBody>
          <a:bodyPr rtlCol="0">
            <a:normAutofit/>
          </a:bodyPr>
          <a:lstStyle>
            <a:lvl1pPr marL="0" indent="0" algn="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Drag picture to placeholder or click icon to add</a:t>
            </a:r>
            <a:endParaRPr noProof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21380673">
            <a:off x="699762" y="451178"/>
            <a:ext cx="4163077" cy="2961146"/>
          </a:xfrm>
          <a:solidFill>
            <a:srgbClr val="FFFFFF">
              <a:shade val="85000"/>
            </a:srgbClr>
          </a:solidFill>
          <a:ln w="31750" cap="sq">
            <a:solidFill>
              <a:srgbClr val="FDFDFD"/>
            </a:solidFill>
            <a:miter lim="800000"/>
          </a:ln>
          <a:effectLst>
            <a:outerShdw blurRad="88900" dist="44450" dir="900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  <p:txBody>
          <a:bodyPr rtlCol="0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Drag picture to placeholder or click icon to add</a:t>
            </a:r>
            <a:endParaRPr noProof="0"/>
          </a:p>
        </p:txBody>
      </p:sp>
      <p:sp>
        <p:nvSpPr>
          <p:cNvPr id="11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fld id="{9F32A20D-0FDF-3E40-ABF9-7F35526F96BF}" type="datetime1">
              <a:rPr lang="en-US" smtClean="0"/>
              <a:t>6/4/2021</a:t>
            </a:fld>
            <a:endParaRPr lang="en-US"/>
          </a:p>
        </p:txBody>
      </p:sp>
      <p:sp>
        <p:nvSpPr>
          <p:cNvPr id="12" name="Footer Placeholder 5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13" name="Slide Number Placeholder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fld id="{EF1FEC02-31F5-C647-A7D5-44A3529BC6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4068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9F792-412F-9044-9891-7004347DF9E5}" type="datetime1">
              <a:rPr lang="en-US" smtClean="0"/>
              <a:t>6/4/2021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048F6-F56D-564D-9EBA-349D333BBD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663026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 descr="TitlePageOverla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83480" y="4800600"/>
            <a:ext cx="3246120" cy="1188720"/>
          </a:xfrm>
        </p:spPr>
        <p:txBody>
          <a:bodyPr rtlCol="0">
            <a:normAutofit/>
          </a:bodyPr>
          <a:lstStyle>
            <a:lvl1pPr marL="0" indent="0" algn="ctr">
              <a:spcAft>
                <a:spcPts val="300"/>
              </a:spcAft>
              <a:buNone/>
              <a:defRPr sz="2000">
                <a:solidFill>
                  <a:schemeClr val="tx1"/>
                </a:solidFill>
                <a:latin typeface="Mistral" pitchFamily="66" charset="0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idx="13"/>
          </p:nvPr>
        </p:nvSpPr>
        <p:spPr>
          <a:xfrm rot="253865">
            <a:off x="4415567" y="369110"/>
            <a:ext cx="3794703" cy="2729767"/>
          </a:xfrm>
          <a:solidFill>
            <a:srgbClr val="FFFFFF">
              <a:shade val="85000"/>
            </a:srgbClr>
          </a:solidFill>
          <a:ln w="31750" cap="sq">
            <a:solidFill>
              <a:srgbClr val="FDFDFD"/>
            </a:solidFill>
            <a:miter lim="800000"/>
          </a:ln>
          <a:effectLst>
            <a:outerShdw blurRad="88900" dist="44450" dir="600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  <p:txBody>
          <a:bodyPr rtlCol="0">
            <a:normAutofit/>
          </a:bodyPr>
          <a:lstStyle>
            <a:lvl1pPr marL="0" indent="0" algn="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Drag picture to placeholder or click icon to add</a:t>
            </a:r>
            <a:endParaRPr noProof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20973137">
            <a:off x="530124" y="631160"/>
            <a:ext cx="3837559" cy="2604282"/>
          </a:xfrm>
          <a:solidFill>
            <a:srgbClr val="FFFFFF">
              <a:shade val="85000"/>
            </a:srgbClr>
          </a:solidFill>
          <a:ln w="31750" cap="sq">
            <a:solidFill>
              <a:srgbClr val="FDFDFD"/>
            </a:solidFill>
            <a:miter lim="800000"/>
          </a:ln>
          <a:effectLst>
            <a:outerShdw blurRad="88900" dist="44450" dir="90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  <p:txBody>
          <a:bodyPr rtlCol="0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Drag picture to placeholder or click icon to add</a:t>
            </a:r>
            <a:endParaRPr noProof="0"/>
          </a:p>
        </p:txBody>
      </p:sp>
      <p:sp>
        <p:nvSpPr>
          <p:cNvPr id="14" name="Picture Placeholder 2"/>
          <p:cNvSpPr>
            <a:spLocks noGrp="1"/>
          </p:cNvSpPr>
          <p:nvPr>
            <p:ph type="pic" idx="14"/>
          </p:nvPr>
        </p:nvSpPr>
        <p:spPr>
          <a:xfrm rot="470783">
            <a:off x="708565" y="3070624"/>
            <a:ext cx="3918749" cy="2827517"/>
          </a:xfrm>
          <a:solidFill>
            <a:srgbClr val="FFFFFF">
              <a:shade val="85000"/>
            </a:srgbClr>
          </a:solidFill>
          <a:ln w="31750" cap="sq">
            <a:solidFill>
              <a:srgbClr val="FDFDFD"/>
            </a:solidFill>
            <a:miter lim="800000"/>
          </a:ln>
          <a:effectLst>
            <a:outerShdw blurRad="88900" dist="44450" dir="1140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  <p:txBody>
          <a:bodyPr rtlCol="0">
            <a:normAutofit/>
          </a:bodyPr>
          <a:lstStyle>
            <a:lvl1pPr marL="0" indent="0" algn="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Drag picture to placeholder or click icon to add</a:t>
            </a:r>
            <a:endParaRPr noProof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 rot="21240000">
            <a:off x="4717562" y="3396154"/>
            <a:ext cx="3474720" cy="1097280"/>
          </a:xfrm>
        </p:spPr>
        <p:txBody>
          <a:bodyPr rtlCol="0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spcAft>
                <a:spcPts val="300"/>
              </a:spcAft>
              <a:buNone/>
              <a:defRPr sz="2800" kern="1200">
                <a:solidFill>
                  <a:schemeClr val="tx1"/>
                </a:solidFill>
                <a:latin typeface="Mistral" pitchFamily="66" charset="0"/>
                <a:ea typeface="+mn-ea"/>
                <a:cs typeface="+mn-cs"/>
              </a:defRPr>
            </a:lvl1pPr>
          </a:lstStyle>
          <a:p>
            <a:pPr lvl="0"/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8" name="Date Placeholder 4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/>
            </a:lvl1pPr>
          </a:lstStyle>
          <a:p>
            <a:fld id="{FD91947C-F279-9445-8EA0-520939683891}" type="datetime1">
              <a:rPr lang="en-US" smtClean="0"/>
              <a:t>6/4/2021</a:t>
            </a:fld>
            <a:endParaRPr lang="en-US"/>
          </a:p>
        </p:txBody>
      </p:sp>
      <p:sp>
        <p:nvSpPr>
          <p:cNvPr id="9" name="Footer Placeholder 5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fld id="{EF1FEC02-31F5-C647-A7D5-44A3529BC6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496487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TitlePageOverla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 descr="parAvi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08222">
            <a:off x="7427913" y="2619375"/>
            <a:ext cx="1581150" cy="45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9" descr="pictureStamp-Fram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22260">
            <a:off x="6338888" y="604838"/>
            <a:ext cx="1611312" cy="2024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0" descr="pictureStamp-Fram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22260">
            <a:off x="4891088" y="985838"/>
            <a:ext cx="1611312" cy="2024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2000" y="4876800"/>
            <a:ext cx="3048000" cy="1188720"/>
          </a:xfrm>
        </p:spPr>
        <p:txBody>
          <a:bodyPr rtlCol="0">
            <a:normAutofit/>
          </a:bodyPr>
          <a:lstStyle>
            <a:lvl1pPr marL="0" indent="0" algn="ctr">
              <a:spcAft>
                <a:spcPts val="300"/>
              </a:spcAft>
              <a:buNone/>
              <a:defRPr sz="2000" kern="1200">
                <a:solidFill>
                  <a:schemeClr val="tx1"/>
                </a:solidFill>
                <a:latin typeface="Mistral" pitchFamily="66" charset="0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Picture Placeholder 2"/>
          <p:cNvSpPr>
            <a:spLocks noGrp="1"/>
          </p:cNvSpPr>
          <p:nvPr>
            <p:ph type="pic" idx="14"/>
          </p:nvPr>
        </p:nvSpPr>
        <p:spPr>
          <a:xfrm rot="247118">
            <a:off x="5075220" y="1165774"/>
            <a:ext cx="1243584" cy="1664208"/>
          </a:xfrm>
          <a:solidFill>
            <a:srgbClr val="FFFFFF">
              <a:shade val="85000"/>
            </a:srgbClr>
          </a:solidFill>
          <a:ln w="114300" cap="sq">
            <a:noFill/>
            <a:miter lim="800000"/>
          </a:ln>
          <a:effectLst/>
          <a:scene3d>
            <a:camera prst="perspectiveRelaxed">
              <a:rot lat="0" lon="0" rev="0"/>
            </a:camera>
            <a:lightRig rig="twoPt" dir="t">
              <a:rot lat="0" lon="0" rev="7200000"/>
            </a:lightRig>
          </a:scene3d>
          <a:sp3d prstMaterial="matte">
            <a:contourClr>
              <a:srgbClr val="FFFFFF"/>
            </a:contourClr>
          </a:sp3d>
        </p:spPr>
        <p:txBody>
          <a:bodyPr rtlCol="0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Drag picture to placeholder or click icon to add</a:t>
            </a:r>
            <a:endParaRPr noProof="0"/>
          </a:p>
        </p:txBody>
      </p:sp>
      <p:sp>
        <p:nvSpPr>
          <p:cNvPr id="17" name="Picture Placeholder 2"/>
          <p:cNvSpPr>
            <a:spLocks noGrp="1"/>
          </p:cNvSpPr>
          <p:nvPr>
            <p:ph type="pic" idx="15"/>
          </p:nvPr>
        </p:nvSpPr>
        <p:spPr>
          <a:xfrm rot="271248">
            <a:off x="6523020" y="784774"/>
            <a:ext cx="1243584" cy="1664208"/>
          </a:xfrm>
          <a:solidFill>
            <a:srgbClr val="FFFFFF">
              <a:shade val="85000"/>
            </a:srgbClr>
          </a:solidFill>
          <a:ln w="114300" cap="sq">
            <a:noFill/>
            <a:miter lim="800000"/>
          </a:ln>
          <a:effectLst/>
          <a:scene3d>
            <a:camera prst="perspectiveRelaxed">
              <a:rot lat="0" lon="0" rev="0"/>
            </a:camera>
            <a:lightRig rig="twoPt" dir="t">
              <a:rot lat="0" lon="0" rev="7200000"/>
            </a:lightRig>
          </a:scene3d>
          <a:sp3d prstMaterial="matte">
            <a:contourClr>
              <a:srgbClr val="FFFFFF"/>
            </a:contourClr>
          </a:sp3d>
        </p:spPr>
        <p:txBody>
          <a:bodyPr rtlCol="0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Drag picture to placeholder or click icon to add</a:t>
            </a:r>
            <a:endParaRPr noProof="0"/>
          </a:p>
        </p:txBody>
      </p:sp>
      <p:sp>
        <p:nvSpPr>
          <p:cNvPr id="10" name="Picture Placeholder 2"/>
          <p:cNvSpPr>
            <a:spLocks noGrp="1"/>
          </p:cNvSpPr>
          <p:nvPr>
            <p:ph type="pic" idx="13"/>
          </p:nvPr>
        </p:nvSpPr>
        <p:spPr>
          <a:xfrm rot="253865">
            <a:off x="4519045" y="2873698"/>
            <a:ext cx="3931920" cy="2834640"/>
          </a:xfrm>
          <a:solidFill>
            <a:srgbClr val="FFFFFF">
              <a:shade val="85000"/>
            </a:srgbClr>
          </a:solidFill>
          <a:ln w="31750" cap="sq">
            <a:solidFill>
              <a:srgbClr val="FDFDFD"/>
            </a:solidFill>
            <a:miter lim="800000"/>
          </a:ln>
          <a:effectLst>
            <a:outerShdw blurRad="88900" dist="44450" dir="690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  <p:txBody>
          <a:bodyPr rtlCol="0">
            <a:normAutofit/>
          </a:bodyPr>
          <a:lstStyle>
            <a:lvl1pPr marL="0" indent="0" algn="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Drag picture to placeholder or click icon to add</a:t>
            </a:r>
            <a:endParaRPr noProof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21193488">
            <a:off x="610678" y="450635"/>
            <a:ext cx="3931920" cy="2834640"/>
          </a:xfrm>
          <a:solidFill>
            <a:srgbClr val="FFFFFF">
              <a:shade val="85000"/>
            </a:srgbClr>
          </a:solidFill>
          <a:ln w="31750" cap="sq">
            <a:solidFill>
              <a:srgbClr val="FDFDFD"/>
            </a:solidFill>
            <a:miter lim="800000"/>
          </a:ln>
          <a:effectLst>
            <a:outerShdw blurRad="88900" dist="44450" dir="90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  <p:txBody>
          <a:bodyPr rtlCol="0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Drag picture to placeholder or click icon to add</a:t>
            </a:r>
            <a:endParaRPr noProof="0"/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 rot="21240000">
            <a:off x="455724" y="3551615"/>
            <a:ext cx="3474720" cy="1097280"/>
          </a:xfrm>
        </p:spPr>
        <p:txBody>
          <a:bodyPr rtlCol="0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spcAft>
                <a:spcPts val="300"/>
              </a:spcAft>
              <a:buNone/>
              <a:defRPr sz="2800" kern="1200">
                <a:solidFill>
                  <a:schemeClr val="tx1"/>
                </a:solidFill>
                <a:latin typeface="Mistral" pitchFamily="66" charset="0"/>
                <a:ea typeface="+mn-ea"/>
                <a:cs typeface="+mn-cs"/>
              </a:defRPr>
            </a:lvl1pPr>
          </a:lstStyle>
          <a:p>
            <a:pPr lvl="0"/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3" name="Date Placeholder 4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/>
            </a:lvl1pPr>
          </a:lstStyle>
          <a:p>
            <a:fld id="{C8F92252-72AF-8A4C-A94E-92014088E2CB}" type="datetime1">
              <a:rPr lang="en-US" smtClean="0"/>
              <a:t>6/4/2021</a:t>
            </a:fld>
            <a:endParaRPr lang="en-US"/>
          </a:p>
        </p:txBody>
      </p:sp>
      <p:sp>
        <p:nvSpPr>
          <p:cNvPr id="15" name="Footer Placeholder 5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18" name="Slide Number Placeholder 6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/>
            </a:lvl1pPr>
          </a:lstStyle>
          <a:p>
            <a:fld id="{EF1FEC02-31F5-C647-A7D5-44A3529BC6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193357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tandardRul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5100" y="1524000"/>
            <a:ext cx="3733800" cy="152400"/>
          </a:xfrm>
          <a:prstGeom prst="rect">
            <a:avLst/>
          </a:prstGeom>
          <a:effectLst>
            <a:outerShdw blurRad="25400" sx="101000" sy="101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 marL="2286000" indent="-457200">
              <a:defRPr/>
            </a:lvl6pPr>
            <a:lvl7pPr marL="2286000" indent="-457200">
              <a:defRPr/>
            </a:lvl7pPr>
            <a:lvl8pPr marL="2286000" indent="-457200">
              <a:defRPr/>
            </a:lvl8pPr>
            <a:lvl9pPr marL="2286000" indent="-457200"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42B0852-61AD-764F-BC1F-11F92340AD41}" type="datetime1">
              <a:rPr lang="en-US" smtClean="0"/>
              <a:t>6/4/2021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F1FEC02-31F5-C647-A7D5-44A3529BC6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530581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verticalRul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3513" y="1562100"/>
            <a:ext cx="152400" cy="3733800"/>
          </a:xfrm>
          <a:prstGeom prst="rect">
            <a:avLst/>
          </a:prstGeom>
          <a:effectLst>
            <a:outerShdw blurRad="25400" sx="101000" sy="101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96634" y="577849"/>
            <a:ext cx="1882589" cy="5461001"/>
          </a:xfrm>
        </p:spPr>
        <p:txBody>
          <a:bodyPr vert="eaVert"/>
          <a:lstStyle>
            <a:lvl1pPr>
              <a:defRPr sz="4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78224" y="577849"/>
            <a:ext cx="5768788" cy="5461001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A574864-7483-D147-AA2A-DD6713AF4676}" type="datetime1">
              <a:rPr lang="en-US" smtClean="0"/>
              <a:t>6/4/2021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F1FEC02-31F5-C647-A7D5-44A3529BC6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475531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400568"/>
          </a:xfrm>
        </p:spPr>
        <p:txBody>
          <a:bodyPr>
            <a:normAutofit/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 dirty="0"/>
          </a:p>
        </p:txBody>
      </p:sp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6" name="灯片编号占位符 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91CDA1A-144C-453D-9AE3-A3A5E2303D85}" type="slidenum">
              <a:rPr lang="zh-TW" altLang="en-US" smtClean="0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7" name="灯片编号占位符 9"/>
          <p:cNvSpPr txBox="1">
            <a:spLocks/>
          </p:cNvSpPr>
          <p:nvPr userDrawn="1"/>
        </p:nvSpPr>
        <p:spPr bwMode="auto">
          <a:xfrm>
            <a:off x="468313" y="6237288"/>
            <a:ext cx="2133600" cy="354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/>
          <a:lstStyle/>
          <a:p>
            <a:pPr>
              <a:defRPr/>
            </a:pPr>
            <a:endParaRPr lang="en-US" altLang="zh-TW" sz="1400" b="1">
              <a:solidFill>
                <a:srgbClr val="808000"/>
              </a:solidFill>
              <a:latin typeface="Calibri" pitchFamily="34" charset="0"/>
              <a:cs typeface="Arial" pitchFamily="34" charset="0"/>
            </a:endParaRPr>
          </a:p>
        </p:txBody>
      </p:sp>
      <p:sp>
        <p:nvSpPr>
          <p:cNvPr id="8" name="灯片编号占位符 9"/>
          <p:cNvSpPr txBox="1">
            <a:spLocks/>
          </p:cNvSpPr>
          <p:nvPr userDrawn="1"/>
        </p:nvSpPr>
        <p:spPr bwMode="auto">
          <a:xfrm>
            <a:off x="1116013" y="6237288"/>
            <a:ext cx="5111750" cy="354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/>
          <a:lstStyle/>
          <a:p>
            <a:pPr algn="ctr">
              <a:defRPr/>
            </a:pPr>
            <a:r>
              <a:rPr lang="en-US" altLang="zh-TW" sz="1400" b="1" dirty="0">
                <a:solidFill>
                  <a:srgbClr val="808000"/>
                </a:solidFill>
                <a:latin typeface="Calibri" pitchFamily="34" charset="0"/>
                <a:cs typeface="Arial" pitchFamily="34" charset="0"/>
              </a:rPr>
              <a:t>Bilinear Deep Learning for Image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4247784147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TitlePageOverla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 descr="standardRul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5100" y="4191000"/>
            <a:ext cx="3733800" cy="152400"/>
          </a:xfrm>
          <a:prstGeom prst="rect">
            <a:avLst/>
          </a:prstGeom>
          <a:effectLst>
            <a:outerShdw blurRad="25400" sx="101000" sy="101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71500" y="1676401"/>
            <a:ext cx="8001000" cy="2424766"/>
          </a:xfrm>
        </p:spPr>
        <p:txBody>
          <a:bodyPr anchor="b">
            <a:noAutofit/>
          </a:bodyPr>
          <a:lstStyle>
            <a:lvl1pPr>
              <a:defRPr sz="46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1500" y="4419600"/>
            <a:ext cx="8001000" cy="1219200"/>
          </a:xfrm>
        </p:spPr>
        <p:txBody>
          <a:bodyPr/>
          <a:lstStyle>
            <a:lvl1pPr marL="0" indent="0" algn="ctr">
              <a:spcAft>
                <a:spcPts val="0"/>
              </a:spcAft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E843C2-C461-FA4D-815E-A2436F0F883F}" type="datetime1">
              <a:rPr lang="en-US" smtClean="0"/>
              <a:t>6/4/2021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32EAB69-8265-004E-99D3-2EF68565B9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401900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tandardRul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5100" y="1524000"/>
            <a:ext cx="3733800" cy="152400"/>
          </a:xfrm>
          <a:prstGeom prst="rect">
            <a:avLst/>
          </a:prstGeom>
          <a:effectLst>
            <a:outerShdw blurRad="25400" sx="101000" sy="101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宋体"/>
                <a:ea typeface="宋体"/>
                <a:cs typeface="宋体"/>
              </a:defRPr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243C970-43E5-4A4F-A7F3-F02A42E0A0FD}" type="datetime1">
              <a:rPr lang="en-US" smtClean="0"/>
              <a:t>6/4/2021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32EAB69-8265-004E-99D3-2EF68565B9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269381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3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 descr="TitlePageOverla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 descr="standardRul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5100" y="4572000"/>
            <a:ext cx="3733800" cy="152400"/>
          </a:xfrm>
          <a:prstGeom prst="rect">
            <a:avLst/>
          </a:prstGeom>
          <a:effectLst>
            <a:outerShdw blurRad="25400" sx="101000" sy="101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9" descr="pictureStamp-Fram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66660">
            <a:off x="5138738" y="600075"/>
            <a:ext cx="1609725" cy="202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0" descr="pictureStamp-Fram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29776">
            <a:off x="2073275" y="555625"/>
            <a:ext cx="1609725" cy="202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1" descr="pictureStamp-Fram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1790">
            <a:off x="3592513" y="936625"/>
            <a:ext cx="1609725" cy="2024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71500" y="2057401"/>
            <a:ext cx="8001000" cy="2424766"/>
          </a:xfrm>
        </p:spPr>
        <p:txBody>
          <a:bodyPr anchor="b">
            <a:noAutofit/>
          </a:bodyPr>
          <a:lstStyle>
            <a:lvl1pPr>
              <a:defRPr sz="56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1500" y="4800600"/>
            <a:ext cx="8001000" cy="1219200"/>
          </a:xfrm>
        </p:spPr>
        <p:txBody>
          <a:bodyPr/>
          <a:lstStyle>
            <a:lvl1pPr marL="0" indent="0" algn="ctr">
              <a:spcAft>
                <a:spcPts val="0"/>
              </a:spcAft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idx="14"/>
          </p:nvPr>
        </p:nvSpPr>
        <p:spPr>
          <a:xfrm rot="21254634">
            <a:off x="2256146" y="735839"/>
            <a:ext cx="1243584" cy="1664208"/>
          </a:xfrm>
          <a:solidFill>
            <a:srgbClr val="FFFFFF">
              <a:shade val="85000"/>
            </a:srgbClr>
          </a:solidFill>
          <a:ln w="114300" cap="sq">
            <a:noFill/>
            <a:miter lim="800000"/>
          </a:ln>
          <a:effectLst/>
          <a:scene3d>
            <a:camera prst="perspectiveRelaxed">
              <a:rot lat="0" lon="0" rev="0"/>
            </a:camera>
            <a:lightRig rig="twoPt" dir="t">
              <a:rot lat="0" lon="0" rev="7200000"/>
            </a:lightRig>
          </a:scene3d>
          <a:sp3d prstMaterial="matte">
            <a:contourClr>
              <a:srgbClr val="FFFFFF"/>
            </a:contourClr>
          </a:sp3d>
        </p:spPr>
        <p:txBody>
          <a:bodyPr rtlCol="0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Drag picture to placeholder or click icon to add</a:t>
            </a:r>
            <a:endParaRPr noProof="0"/>
          </a:p>
        </p:txBody>
      </p:sp>
      <p:sp>
        <p:nvSpPr>
          <p:cNvPr id="13" name="Picture Placeholder 2"/>
          <p:cNvSpPr>
            <a:spLocks noGrp="1"/>
          </p:cNvSpPr>
          <p:nvPr>
            <p:ph type="pic" idx="15"/>
          </p:nvPr>
        </p:nvSpPr>
        <p:spPr>
          <a:xfrm rot="21315648">
            <a:off x="5321748" y="780292"/>
            <a:ext cx="1243584" cy="1664208"/>
          </a:xfrm>
          <a:solidFill>
            <a:srgbClr val="FFFFFF">
              <a:shade val="85000"/>
            </a:srgbClr>
          </a:solidFill>
          <a:ln w="114300" cap="sq">
            <a:noFill/>
            <a:miter lim="800000"/>
          </a:ln>
          <a:effectLst/>
          <a:scene3d>
            <a:camera prst="perspectiveRelaxed">
              <a:rot lat="0" lon="0" rev="0"/>
            </a:camera>
            <a:lightRig rig="twoPt" dir="t">
              <a:rot lat="0" lon="0" rev="7200000"/>
            </a:lightRig>
          </a:scene3d>
          <a:sp3d prstMaterial="matte">
            <a:contourClr>
              <a:srgbClr val="FFFFFF"/>
            </a:contourClr>
          </a:sp3d>
        </p:spPr>
        <p:txBody>
          <a:bodyPr rtlCol="0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Drag picture to placeholder or click icon to add</a:t>
            </a:r>
            <a:endParaRPr noProof="0"/>
          </a:p>
        </p:txBody>
      </p:sp>
      <p:sp>
        <p:nvSpPr>
          <p:cNvPr id="17" name="Picture Placeholder 2"/>
          <p:cNvSpPr>
            <a:spLocks noGrp="1"/>
          </p:cNvSpPr>
          <p:nvPr>
            <p:ph type="pic" idx="17"/>
          </p:nvPr>
        </p:nvSpPr>
        <p:spPr>
          <a:xfrm rot="100778">
            <a:off x="3775337" y="1116468"/>
            <a:ext cx="1243584" cy="1664208"/>
          </a:xfrm>
          <a:solidFill>
            <a:srgbClr val="FFFFFF">
              <a:shade val="85000"/>
            </a:srgbClr>
          </a:solidFill>
          <a:ln w="114300" cap="sq">
            <a:noFill/>
            <a:miter lim="800000"/>
          </a:ln>
          <a:effectLst/>
          <a:scene3d>
            <a:camera prst="perspectiveRelaxed">
              <a:rot lat="0" lon="0" rev="0"/>
            </a:camera>
            <a:lightRig rig="twoPt" dir="t">
              <a:rot lat="0" lon="0" rev="7200000"/>
            </a:lightRig>
          </a:scene3d>
          <a:sp3d prstMaterial="matte">
            <a:contourClr>
              <a:srgbClr val="FFFFFF"/>
            </a:contourClr>
          </a:sp3d>
        </p:spPr>
        <p:txBody>
          <a:bodyPr rtlCol="0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Drag picture to placeholder or click icon to add</a:t>
            </a:r>
            <a:endParaRPr noProof="0"/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18"/>
          </p:nvPr>
        </p:nvSpPr>
        <p:spPr/>
        <p:txBody>
          <a:bodyPr/>
          <a:lstStyle>
            <a:lvl1pPr>
              <a:defRPr/>
            </a:lvl1pPr>
          </a:lstStyle>
          <a:p>
            <a:fld id="{B4205DB4-5718-2F41-A240-812B876C32E1}" type="datetime1">
              <a:rPr lang="en-US" smtClean="0"/>
              <a:t>6/4/2021</a:t>
            </a:fld>
            <a:endParaRPr lang="en-US"/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/>
            </a:lvl1pPr>
          </a:lstStyle>
          <a:p>
            <a:fld id="{D32EAB69-8265-004E-99D3-2EF68565B9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886423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tandardRul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5100" y="3352800"/>
            <a:ext cx="3733800" cy="152400"/>
          </a:xfrm>
          <a:prstGeom prst="rect">
            <a:avLst/>
          </a:prstGeom>
          <a:effectLst>
            <a:outerShdw blurRad="25400" sx="101000" sy="101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500" y="1282700"/>
            <a:ext cx="8001000" cy="1917700"/>
          </a:xfrm>
        </p:spPr>
        <p:txBody>
          <a:bodyPr anchor="b">
            <a:noAutofit/>
          </a:bodyPr>
          <a:lstStyle>
            <a:lvl1pPr algn="ctr">
              <a:defRPr sz="5600" b="0" cap="none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1500" y="3644153"/>
            <a:ext cx="8001000" cy="833718"/>
          </a:xfrm>
        </p:spPr>
        <p:txBody>
          <a:bodyPr/>
          <a:lstStyle>
            <a:lvl1pPr marL="0" indent="0" algn="ctr">
              <a:spcAft>
                <a:spcPts val="0"/>
              </a:spcAft>
              <a:buNone/>
              <a:defRPr sz="20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DB017DE-CA8D-3B47-927F-5BCD016C385A}" type="datetime1">
              <a:rPr lang="en-US" smtClean="0"/>
              <a:t>6/4/2021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32EAB69-8265-004E-99D3-2EF68565B9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806148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tandardRul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5100" y="1524000"/>
            <a:ext cx="3733800" cy="152400"/>
          </a:xfrm>
          <a:prstGeom prst="rect">
            <a:avLst/>
          </a:prstGeom>
          <a:effectLst>
            <a:outerShdw blurRad="25400" sx="101000" sy="101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500" y="274638"/>
            <a:ext cx="80010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71500" y="1936751"/>
            <a:ext cx="3749040" cy="4102100"/>
          </a:xfrm>
        </p:spPr>
        <p:txBody>
          <a:bodyPr>
            <a:normAutofit/>
          </a:bodyPr>
          <a:lstStyle>
            <a:lvl1pPr>
              <a:spcAft>
                <a:spcPts val="1600"/>
              </a:spcAft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290763" indent="-461963">
              <a:defRPr sz="1800"/>
            </a:lvl6pPr>
            <a:lvl7pPr marL="2290763" indent="-461963">
              <a:defRPr sz="1800"/>
            </a:lvl7pPr>
            <a:lvl8pPr marL="2290763" indent="-461963">
              <a:defRPr sz="1800"/>
            </a:lvl8pPr>
            <a:lvl9pPr marL="2290763" indent="-461963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23460" y="1936751"/>
            <a:ext cx="3749040" cy="4102100"/>
          </a:xfrm>
        </p:spPr>
        <p:txBody>
          <a:bodyPr>
            <a:normAutofit/>
          </a:bodyPr>
          <a:lstStyle>
            <a:lvl1pPr>
              <a:spcAft>
                <a:spcPts val="1600"/>
              </a:spcAft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290763" indent="-461963">
              <a:defRPr sz="1800"/>
            </a:lvl6pPr>
            <a:lvl7pPr marL="2290763" indent="-461963">
              <a:defRPr sz="1800"/>
            </a:lvl7pPr>
            <a:lvl8pPr marL="2290763" indent="-461963">
              <a:defRPr sz="1800"/>
            </a:lvl8pPr>
            <a:lvl9pPr marL="2290763" indent="-461963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6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EC1C8C7-B735-5249-A64F-5013E1C3F8B3}" type="datetime1">
              <a:rPr lang="en-US" smtClean="0"/>
              <a:t>6/4/2021</a:t>
            </a:fld>
            <a:endParaRPr lang="en-US"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32EAB69-8265-004E-99D3-2EF68565B9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287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1641E-591B-A145-847F-81F285B5A577}" type="datetime1">
              <a:rPr lang="en-US" smtClean="0"/>
              <a:t>6/4/2021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048F6-F56D-564D-9EBA-349D333BBD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894730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tandardRul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5100" y="1524000"/>
            <a:ext cx="3733800" cy="152400"/>
          </a:xfrm>
          <a:prstGeom prst="rect">
            <a:avLst/>
          </a:prstGeom>
          <a:effectLst>
            <a:outerShdw blurRad="25400" sx="101000" sy="101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500" y="274638"/>
            <a:ext cx="80010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1500" y="1874838"/>
            <a:ext cx="3749040" cy="639762"/>
          </a:xfrm>
        </p:spPr>
        <p:txBody>
          <a:bodyPr anchor="ctr">
            <a:noAutofit/>
          </a:bodyPr>
          <a:lstStyle>
            <a:lvl1pPr marL="0" indent="0" algn="ctr">
              <a:spcAft>
                <a:spcPts val="0"/>
              </a:spcAft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71500" y="2590800"/>
            <a:ext cx="3749040" cy="3448050"/>
          </a:xfrm>
        </p:spPr>
        <p:txBody>
          <a:bodyPr>
            <a:normAutofit/>
          </a:bodyPr>
          <a:lstStyle>
            <a:lvl1pPr>
              <a:spcAft>
                <a:spcPts val="1400"/>
              </a:spcAft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290763" indent="-461963">
              <a:defRPr sz="1800"/>
            </a:lvl6pPr>
            <a:lvl7pPr marL="2290763" indent="-461963">
              <a:defRPr sz="1800"/>
            </a:lvl7pPr>
            <a:lvl8pPr marL="2290763" indent="-461963">
              <a:defRPr sz="1800"/>
            </a:lvl8pPr>
            <a:lvl9pPr marL="2290763" indent="-461963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23460" y="1874838"/>
            <a:ext cx="3749040" cy="639762"/>
          </a:xfrm>
        </p:spPr>
        <p:txBody>
          <a:bodyPr anchor="ctr">
            <a:noAutofit/>
          </a:bodyPr>
          <a:lstStyle>
            <a:lvl1pPr marL="0" indent="0" algn="ctr">
              <a:spcAft>
                <a:spcPts val="0"/>
              </a:spcAft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23460" y="2590800"/>
            <a:ext cx="3749040" cy="3448050"/>
          </a:xfrm>
        </p:spPr>
        <p:txBody>
          <a:bodyPr>
            <a:normAutofit/>
          </a:bodyPr>
          <a:lstStyle>
            <a:lvl1pPr>
              <a:spcAft>
                <a:spcPts val="1400"/>
              </a:spcAft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290763" indent="-461963">
              <a:defRPr sz="1800"/>
            </a:lvl6pPr>
            <a:lvl7pPr marL="2290763" indent="-461963">
              <a:defRPr sz="1800"/>
            </a:lvl7pPr>
            <a:lvl8pPr marL="2290763" indent="-461963">
              <a:defRPr sz="1800"/>
            </a:lvl8pPr>
            <a:lvl9pPr marL="2290763" indent="-461963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8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485CB9A-6458-8942-95C3-7E1AA2AD674C}" type="datetime1">
              <a:rPr lang="en-US" smtClean="0"/>
              <a:t>6/4/2021</a:t>
            </a:fld>
            <a:endParaRPr lang="en-US"/>
          </a:p>
        </p:txBody>
      </p:sp>
      <p:sp>
        <p:nvSpPr>
          <p:cNvPr id="9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10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32EAB69-8265-004E-99D3-2EF68565B9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290834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fld id="{759550CA-23F1-B948-B7A1-77555B166625}" type="datetime1">
              <a:rPr lang="en-US" smtClean="0"/>
              <a:t>6/4/2021</a:t>
            </a:fld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32EAB69-8265-004E-99D3-2EF68565B9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787795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fld id="{D8F67E80-346B-1C45-88CD-D2A644DF07DD}" type="datetime1">
              <a:rPr lang="en-US" smtClean="0"/>
              <a:t>6/4/2021</a:t>
            </a:fld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32EAB69-8265-004E-99D3-2EF68565B9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563302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hortRul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2375" y="2305050"/>
            <a:ext cx="2495550" cy="95250"/>
          </a:xfrm>
          <a:prstGeom prst="rect">
            <a:avLst/>
          </a:prstGeom>
          <a:effectLst>
            <a:outerShdw blurRad="25400" sx="101000" sy="101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6153" y="443752"/>
            <a:ext cx="3749040" cy="1707777"/>
          </a:xfrm>
        </p:spPr>
        <p:txBody>
          <a:bodyPr anchor="b">
            <a:noAutofit/>
          </a:bodyPr>
          <a:lstStyle>
            <a:lvl1pPr algn="ctr">
              <a:defRPr sz="36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27494" y="430306"/>
            <a:ext cx="3749040" cy="5608544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 marL="2290763" indent="-461963">
              <a:defRPr sz="2000"/>
            </a:lvl6pPr>
            <a:lvl7pPr marL="2290763" indent="-461963">
              <a:defRPr sz="2000"/>
            </a:lvl7pPr>
            <a:lvl8pPr marL="2290763" indent="-461963">
              <a:defRPr sz="2000"/>
            </a:lvl8pPr>
            <a:lvl9pPr marL="2290763" indent="-461963"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6153" y="2554940"/>
            <a:ext cx="3749040" cy="3146613"/>
          </a:xfrm>
        </p:spPr>
        <p:txBody>
          <a:bodyPr>
            <a:normAutofit/>
          </a:bodyPr>
          <a:lstStyle>
            <a:lvl1pPr marL="0" indent="0" algn="ctr">
              <a:spcAft>
                <a:spcPts val="1000"/>
              </a:spcAft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17F6E1C-5323-F645-993B-0CCEF42DD0F9}" type="datetime1">
              <a:rPr lang="en-US" smtClean="0"/>
              <a:t>6/4/2021</a:t>
            </a:fld>
            <a:endParaRPr lang="en-US"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32EAB69-8265-004E-99D3-2EF68565B9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328666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hortRul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2375" y="2305050"/>
            <a:ext cx="2495550" cy="95250"/>
          </a:xfrm>
          <a:prstGeom prst="rect">
            <a:avLst/>
          </a:prstGeom>
          <a:effectLst>
            <a:outerShdw blurRad="25400" sx="101000" sy="101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8" descr="parAvi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08222">
            <a:off x="6797675" y="538163"/>
            <a:ext cx="1808163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60" y="434609"/>
            <a:ext cx="3749040" cy="1709928"/>
          </a:xfrm>
        </p:spPr>
        <p:txBody>
          <a:bodyPr rtlCol="0" anchor="b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6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4360" y="2551176"/>
            <a:ext cx="3749040" cy="3145536"/>
          </a:xfrm>
        </p:spPr>
        <p:txBody>
          <a:bodyPr rtlCol="0">
            <a:normAutofit/>
          </a:bodyPr>
          <a:lstStyle>
            <a:lvl1pPr marL="0" indent="0">
              <a:spcAft>
                <a:spcPts val="1000"/>
              </a:spcAft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150174">
            <a:off x="4827538" y="836203"/>
            <a:ext cx="3657600" cy="4937760"/>
          </a:xfrm>
          <a:solidFill>
            <a:srgbClr val="FFFFFF">
              <a:shade val="85000"/>
            </a:srgbClr>
          </a:solidFill>
          <a:ln w="31750" cap="sq">
            <a:solidFill>
              <a:srgbClr val="FDFDFD"/>
            </a:solidFill>
            <a:miter lim="800000"/>
          </a:ln>
          <a:effectLst>
            <a:outerShdw blurRad="88900" dist="4445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  <p:txBody>
          <a:bodyPr rtlCol="0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Drag picture to placeholder or click icon to add</a:t>
            </a:r>
            <a:endParaRPr noProof="0"/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AE39764-FC6F-A043-9CA6-F145F2FA95B6}" type="datetime1">
              <a:rPr lang="en-US" smtClean="0"/>
              <a:t>6/4/2021</a:t>
            </a:fld>
            <a:endParaRPr lang="en-US"/>
          </a:p>
        </p:txBody>
      </p:sp>
      <p:sp>
        <p:nvSpPr>
          <p:cNvPr id="8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32EAB69-8265-004E-99D3-2EF68565B9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804381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7" descr="TitlePageOverla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 descr="shortRul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4225" y="4665663"/>
            <a:ext cx="2495550" cy="95250"/>
          </a:xfrm>
          <a:prstGeom prst="rect">
            <a:avLst/>
          </a:prstGeom>
          <a:effectLst>
            <a:outerShdw blurRad="25400" sx="101000" sy="101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500" y="2924825"/>
            <a:ext cx="8001000" cy="1709928"/>
          </a:xfrm>
        </p:spPr>
        <p:txBody>
          <a:bodyPr rtlCol="0" anchor="b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1500" y="4800600"/>
            <a:ext cx="8001000" cy="1219200"/>
          </a:xfrm>
        </p:spPr>
        <p:txBody>
          <a:bodyPr rtlCol="0">
            <a:normAutofit/>
          </a:bodyPr>
          <a:lstStyle>
            <a:lvl1pPr marL="0" indent="0" algn="ctr">
              <a:spcAft>
                <a:spcPts val="300"/>
              </a:spcAft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21355093">
            <a:off x="2359666" y="458370"/>
            <a:ext cx="4424669" cy="3079124"/>
          </a:xfrm>
          <a:solidFill>
            <a:srgbClr val="FFFFFF">
              <a:shade val="85000"/>
            </a:srgbClr>
          </a:solidFill>
          <a:ln w="31750" cap="sq">
            <a:solidFill>
              <a:srgbClr val="FDFDFD"/>
            </a:solidFill>
            <a:miter lim="800000"/>
          </a:ln>
          <a:effectLst>
            <a:outerShdw blurRad="88900" dist="44450" dir="90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  <p:txBody>
          <a:bodyPr rtlCol="0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Drag picture to placeholder or click icon to add</a:t>
            </a:r>
            <a:endParaRPr noProof="0"/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6BB911F-F172-1642-8133-9078ED552084}" type="datetime1">
              <a:rPr lang="en-US" smtClean="0"/>
              <a:t>6/4/2021</a:t>
            </a:fld>
            <a:endParaRPr lang="en-US"/>
          </a:p>
        </p:txBody>
      </p:sp>
      <p:sp>
        <p:nvSpPr>
          <p:cNvPr id="8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32EAB69-8265-004E-99D3-2EF68565B9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613850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2 Pictures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7" descr="TitlePageOverla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8" descr="parAvi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08222">
            <a:off x="6835775" y="279400"/>
            <a:ext cx="1695450" cy="484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 descr="shortRul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4225" y="4665663"/>
            <a:ext cx="2495550" cy="95250"/>
          </a:xfrm>
          <a:prstGeom prst="rect">
            <a:avLst/>
          </a:prstGeom>
          <a:effectLst>
            <a:outerShdw blurRad="25400" sx="101000" sy="101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10" descr="parAvi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785255">
            <a:off x="2865438" y="3182938"/>
            <a:ext cx="1697037" cy="484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500" y="2924825"/>
            <a:ext cx="8001000" cy="1709928"/>
          </a:xfrm>
        </p:spPr>
        <p:txBody>
          <a:bodyPr rtlCol="0" anchor="b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1500" y="4800600"/>
            <a:ext cx="8001000" cy="1219200"/>
          </a:xfrm>
        </p:spPr>
        <p:txBody>
          <a:bodyPr rtlCol="0">
            <a:normAutofit/>
          </a:bodyPr>
          <a:lstStyle>
            <a:lvl1pPr marL="0" indent="0" algn="ctr">
              <a:spcAft>
                <a:spcPts val="300"/>
              </a:spcAft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idx="13"/>
          </p:nvPr>
        </p:nvSpPr>
        <p:spPr>
          <a:xfrm rot="150321">
            <a:off x="4329929" y="546774"/>
            <a:ext cx="4163077" cy="2961146"/>
          </a:xfrm>
          <a:solidFill>
            <a:srgbClr val="FFFFFF">
              <a:shade val="85000"/>
            </a:srgbClr>
          </a:solidFill>
          <a:ln w="31750" cap="sq">
            <a:solidFill>
              <a:srgbClr val="FDFDFD"/>
            </a:solidFill>
            <a:miter lim="800000"/>
          </a:ln>
          <a:effectLst>
            <a:outerShdw blurRad="88900" dist="31750" dir="90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  <p:txBody>
          <a:bodyPr rtlCol="0">
            <a:normAutofit/>
          </a:bodyPr>
          <a:lstStyle>
            <a:lvl1pPr marL="0" indent="0" algn="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Drag picture to placeholder or click icon to add</a:t>
            </a:r>
            <a:endParaRPr noProof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21380673">
            <a:off x="699762" y="451178"/>
            <a:ext cx="4163077" cy="2961146"/>
          </a:xfrm>
          <a:solidFill>
            <a:srgbClr val="FFFFFF">
              <a:shade val="85000"/>
            </a:srgbClr>
          </a:solidFill>
          <a:ln w="31750" cap="sq">
            <a:solidFill>
              <a:srgbClr val="FDFDFD"/>
            </a:solidFill>
            <a:miter lim="800000"/>
          </a:ln>
          <a:effectLst>
            <a:outerShdw blurRad="88900" dist="44450" dir="900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  <p:txBody>
          <a:bodyPr rtlCol="0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Drag picture to placeholder or click icon to add</a:t>
            </a:r>
            <a:endParaRPr noProof="0"/>
          </a:p>
        </p:txBody>
      </p:sp>
      <p:sp>
        <p:nvSpPr>
          <p:cNvPr id="11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fld id="{33E11EEA-53B1-D649-8245-636E16384BC5}" type="datetime1">
              <a:rPr lang="en-US" smtClean="0"/>
              <a:t>6/4/2021</a:t>
            </a:fld>
            <a:endParaRPr lang="en-US"/>
          </a:p>
        </p:txBody>
      </p:sp>
      <p:sp>
        <p:nvSpPr>
          <p:cNvPr id="12" name="Footer Placeholder 5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13" name="Slide Number Placeholder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fld id="{D32EAB69-8265-004E-99D3-2EF68565B9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406858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 descr="TitlePageOverla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83480" y="4800600"/>
            <a:ext cx="3246120" cy="1188720"/>
          </a:xfrm>
        </p:spPr>
        <p:txBody>
          <a:bodyPr rtlCol="0">
            <a:normAutofit/>
          </a:bodyPr>
          <a:lstStyle>
            <a:lvl1pPr marL="0" indent="0" algn="ctr">
              <a:spcAft>
                <a:spcPts val="300"/>
              </a:spcAft>
              <a:buNone/>
              <a:defRPr sz="2000">
                <a:solidFill>
                  <a:schemeClr val="tx1"/>
                </a:solidFill>
                <a:latin typeface="Mistral" pitchFamily="66" charset="0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idx="13"/>
          </p:nvPr>
        </p:nvSpPr>
        <p:spPr>
          <a:xfrm rot="253865">
            <a:off x="4415567" y="369110"/>
            <a:ext cx="3794703" cy="2729767"/>
          </a:xfrm>
          <a:solidFill>
            <a:srgbClr val="FFFFFF">
              <a:shade val="85000"/>
            </a:srgbClr>
          </a:solidFill>
          <a:ln w="31750" cap="sq">
            <a:solidFill>
              <a:srgbClr val="FDFDFD"/>
            </a:solidFill>
            <a:miter lim="800000"/>
          </a:ln>
          <a:effectLst>
            <a:outerShdw blurRad="88900" dist="44450" dir="600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  <p:txBody>
          <a:bodyPr rtlCol="0">
            <a:normAutofit/>
          </a:bodyPr>
          <a:lstStyle>
            <a:lvl1pPr marL="0" indent="0" algn="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Drag picture to placeholder or click icon to add</a:t>
            </a:r>
            <a:endParaRPr noProof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20973137">
            <a:off x="530124" y="631160"/>
            <a:ext cx="3837559" cy="2604282"/>
          </a:xfrm>
          <a:solidFill>
            <a:srgbClr val="FFFFFF">
              <a:shade val="85000"/>
            </a:srgbClr>
          </a:solidFill>
          <a:ln w="31750" cap="sq">
            <a:solidFill>
              <a:srgbClr val="FDFDFD"/>
            </a:solidFill>
            <a:miter lim="800000"/>
          </a:ln>
          <a:effectLst>
            <a:outerShdw blurRad="88900" dist="44450" dir="90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  <p:txBody>
          <a:bodyPr rtlCol="0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Drag picture to placeholder or click icon to add</a:t>
            </a:r>
            <a:endParaRPr noProof="0"/>
          </a:p>
        </p:txBody>
      </p:sp>
      <p:sp>
        <p:nvSpPr>
          <p:cNvPr id="14" name="Picture Placeholder 2"/>
          <p:cNvSpPr>
            <a:spLocks noGrp="1"/>
          </p:cNvSpPr>
          <p:nvPr>
            <p:ph type="pic" idx="14"/>
          </p:nvPr>
        </p:nvSpPr>
        <p:spPr>
          <a:xfrm rot="470783">
            <a:off x="708565" y="3070624"/>
            <a:ext cx="3918749" cy="2827517"/>
          </a:xfrm>
          <a:solidFill>
            <a:srgbClr val="FFFFFF">
              <a:shade val="85000"/>
            </a:srgbClr>
          </a:solidFill>
          <a:ln w="31750" cap="sq">
            <a:solidFill>
              <a:srgbClr val="FDFDFD"/>
            </a:solidFill>
            <a:miter lim="800000"/>
          </a:ln>
          <a:effectLst>
            <a:outerShdw blurRad="88900" dist="44450" dir="1140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  <p:txBody>
          <a:bodyPr rtlCol="0">
            <a:normAutofit/>
          </a:bodyPr>
          <a:lstStyle>
            <a:lvl1pPr marL="0" indent="0" algn="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Drag picture to placeholder or click icon to add</a:t>
            </a:r>
            <a:endParaRPr noProof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 rot="21240000">
            <a:off x="4717562" y="3396154"/>
            <a:ext cx="3474720" cy="1097280"/>
          </a:xfrm>
        </p:spPr>
        <p:txBody>
          <a:bodyPr rtlCol="0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spcAft>
                <a:spcPts val="300"/>
              </a:spcAft>
              <a:buNone/>
              <a:defRPr sz="2800" kern="1200">
                <a:solidFill>
                  <a:schemeClr val="tx1"/>
                </a:solidFill>
                <a:latin typeface="Mistral" pitchFamily="66" charset="0"/>
                <a:ea typeface="+mn-ea"/>
                <a:cs typeface="+mn-cs"/>
              </a:defRPr>
            </a:lvl1pPr>
          </a:lstStyle>
          <a:p>
            <a:pPr lvl="0"/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8" name="Date Placeholder 4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/>
            </a:lvl1pPr>
          </a:lstStyle>
          <a:p>
            <a:fld id="{8C8D7EA8-7D66-3A4B-9EB8-C867689AFC53}" type="datetime1">
              <a:rPr lang="en-US" smtClean="0"/>
              <a:t>6/4/2021</a:t>
            </a:fld>
            <a:endParaRPr lang="en-US"/>
          </a:p>
        </p:txBody>
      </p:sp>
      <p:sp>
        <p:nvSpPr>
          <p:cNvPr id="9" name="Footer Placeholder 5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fld id="{D32EAB69-8265-004E-99D3-2EF68565B9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496487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TitlePageOverla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 descr="parAvi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08222">
            <a:off x="7427913" y="2619375"/>
            <a:ext cx="1581150" cy="45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9" descr="pictureStamp-Fram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22260">
            <a:off x="6338888" y="604838"/>
            <a:ext cx="1611312" cy="2024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0" descr="pictureStamp-Fram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22260">
            <a:off x="4891088" y="985838"/>
            <a:ext cx="1611312" cy="2024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2000" y="4876800"/>
            <a:ext cx="3048000" cy="1188720"/>
          </a:xfrm>
        </p:spPr>
        <p:txBody>
          <a:bodyPr rtlCol="0">
            <a:normAutofit/>
          </a:bodyPr>
          <a:lstStyle>
            <a:lvl1pPr marL="0" indent="0" algn="ctr">
              <a:spcAft>
                <a:spcPts val="300"/>
              </a:spcAft>
              <a:buNone/>
              <a:defRPr sz="2000" kern="1200">
                <a:solidFill>
                  <a:schemeClr val="tx1"/>
                </a:solidFill>
                <a:latin typeface="Mistral" pitchFamily="66" charset="0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Picture Placeholder 2"/>
          <p:cNvSpPr>
            <a:spLocks noGrp="1"/>
          </p:cNvSpPr>
          <p:nvPr>
            <p:ph type="pic" idx="14"/>
          </p:nvPr>
        </p:nvSpPr>
        <p:spPr>
          <a:xfrm rot="247118">
            <a:off x="5075220" y="1165774"/>
            <a:ext cx="1243584" cy="1664208"/>
          </a:xfrm>
          <a:solidFill>
            <a:srgbClr val="FFFFFF">
              <a:shade val="85000"/>
            </a:srgbClr>
          </a:solidFill>
          <a:ln w="114300" cap="sq">
            <a:noFill/>
            <a:miter lim="800000"/>
          </a:ln>
          <a:effectLst/>
          <a:scene3d>
            <a:camera prst="perspectiveRelaxed">
              <a:rot lat="0" lon="0" rev="0"/>
            </a:camera>
            <a:lightRig rig="twoPt" dir="t">
              <a:rot lat="0" lon="0" rev="7200000"/>
            </a:lightRig>
          </a:scene3d>
          <a:sp3d prstMaterial="matte">
            <a:contourClr>
              <a:srgbClr val="FFFFFF"/>
            </a:contourClr>
          </a:sp3d>
        </p:spPr>
        <p:txBody>
          <a:bodyPr rtlCol="0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Drag picture to placeholder or click icon to add</a:t>
            </a:r>
            <a:endParaRPr noProof="0"/>
          </a:p>
        </p:txBody>
      </p:sp>
      <p:sp>
        <p:nvSpPr>
          <p:cNvPr id="17" name="Picture Placeholder 2"/>
          <p:cNvSpPr>
            <a:spLocks noGrp="1"/>
          </p:cNvSpPr>
          <p:nvPr>
            <p:ph type="pic" idx="15"/>
          </p:nvPr>
        </p:nvSpPr>
        <p:spPr>
          <a:xfrm rot="271248">
            <a:off x="6523020" y="784774"/>
            <a:ext cx="1243584" cy="1664208"/>
          </a:xfrm>
          <a:solidFill>
            <a:srgbClr val="FFFFFF">
              <a:shade val="85000"/>
            </a:srgbClr>
          </a:solidFill>
          <a:ln w="114300" cap="sq">
            <a:noFill/>
            <a:miter lim="800000"/>
          </a:ln>
          <a:effectLst/>
          <a:scene3d>
            <a:camera prst="perspectiveRelaxed">
              <a:rot lat="0" lon="0" rev="0"/>
            </a:camera>
            <a:lightRig rig="twoPt" dir="t">
              <a:rot lat="0" lon="0" rev="7200000"/>
            </a:lightRig>
          </a:scene3d>
          <a:sp3d prstMaterial="matte">
            <a:contourClr>
              <a:srgbClr val="FFFFFF"/>
            </a:contourClr>
          </a:sp3d>
        </p:spPr>
        <p:txBody>
          <a:bodyPr rtlCol="0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Drag picture to placeholder or click icon to add</a:t>
            </a:r>
            <a:endParaRPr noProof="0"/>
          </a:p>
        </p:txBody>
      </p:sp>
      <p:sp>
        <p:nvSpPr>
          <p:cNvPr id="10" name="Picture Placeholder 2"/>
          <p:cNvSpPr>
            <a:spLocks noGrp="1"/>
          </p:cNvSpPr>
          <p:nvPr>
            <p:ph type="pic" idx="13"/>
          </p:nvPr>
        </p:nvSpPr>
        <p:spPr>
          <a:xfrm rot="253865">
            <a:off x="4519045" y="2873698"/>
            <a:ext cx="3931920" cy="2834640"/>
          </a:xfrm>
          <a:solidFill>
            <a:srgbClr val="FFFFFF">
              <a:shade val="85000"/>
            </a:srgbClr>
          </a:solidFill>
          <a:ln w="31750" cap="sq">
            <a:solidFill>
              <a:srgbClr val="FDFDFD"/>
            </a:solidFill>
            <a:miter lim="800000"/>
          </a:ln>
          <a:effectLst>
            <a:outerShdw blurRad="88900" dist="44450" dir="690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  <p:txBody>
          <a:bodyPr rtlCol="0">
            <a:normAutofit/>
          </a:bodyPr>
          <a:lstStyle>
            <a:lvl1pPr marL="0" indent="0" algn="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Drag picture to placeholder or click icon to add</a:t>
            </a:r>
            <a:endParaRPr noProof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21193488">
            <a:off x="610678" y="450635"/>
            <a:ext cx="3931920" cy="2834640"/>
          </a:xfrm>
          <a:solidFill>
            <a:srgbClr val="FFFFFF">
              <a:shade val="85000"/>
            </a:srgbClr>
          </a:solidFill>
          <a:ln w="31750" cap="sq">
            <a:solidFill>
              <a:srgbClr val="FDFDFD"/>
            </a:solidFill>
            <a:miter lim="800000"/>
          </a:ln>
          <a:effectLst>
            <a:outerShdw blurRad="88900" dist="44450" dir="90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  <p:txBody>
          <a:bodyPr rtlCol="0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Drag picture to placeholder or click icon to add</a:t>
            </a:r>
            <a:endParaRPr noProof="0"/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 rot="21240000">
            <a:off x="455724" y="3551615"/>
            <a:ext cx="3474720" cy="1097280"/>
          </a:xfrm>
        </p:spPr>
        <p:txBody>
          <a:bodyPr rtlCol="0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spcAft>
                <a:spcPts val="300"/>
              </a:spcAft>
              <a:buNone/>
              <a:defRPr sz="2800" kern="1200">
                <a:solidFill>
                  <a:schemeClr val="tx1"/>
                </a:solidFill>
                <a:latin typeface="Mistral" pitchFamily="66" charset="0"/>
                <a:ea typeface="+mn-ea"/>
                <a:cs typeface="+mn-cs"/>
              </a:defRPr>
            </a:lvl1pPr>
          </a:lstStyle>
          <a:p>
            <a:pPr lvl="0"/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3" name="Date Placeholder 4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/>
            </a:lvl1pPr>
          </a:lstStyle>
          <a:p>
            <a:fld id="{764B3627-B9A6-3D4B-BE61-13944F79AFC4}" type="datetime1">
              <a:rPr lang="en-US" smtClean="0"/>
              <a:t>6/4/2021</a:t>
            </a:fld>
            <a:endParaRPr lang="en-US"/>
          </a:p>
        </p:txBody>
      </p:sp>
      <p:sp>
        <p:nvSpPr>
          <p:cNvPr id="15" name="Footer Placeholder 5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18" name="Slide Number Placeholder 6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/>
            </a:lvl1pPr>
          </a:lstStyle>
          <a:p>
            <a:fld id="{D32EAB69-8265-004E-99D3-2EF68565B9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193357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tandardRul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5100" y="1524000"/>
            <a:ext cx="3733800" cy="152400"/>
          </a:xfrm>
          <a:prstGeom prst="rect">
            <a:avLst/>
          </a:prstGeom>
          <a:effectLst>
            <a:outerShdw blurRad="25400" sx="101000" sy="101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 marL="2286000" indent="-457200">
              <a:defRPr/>
            </a:lvl6pPr>
            <a:lvl7pPr marL="2286000" indent="-457200">
              <a:defRPr/>
            </a:lvl7pPr>
            <a:lvl8pPr marL="2286000" indent="-457200">
              <a:defRPr/>
            </a:lvl8pPr>
            <a:lvl9pPr marL="2286000" indent="-457200"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897F419-285A-6B41-8D4D-BA07E17CEF44}" type="datetime1">
              <a:rPr lang="en-US" smtClean="0"/>
              <a:t>6/4/2021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32EAB69-8265-004E-99D3-2EF68565B9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5305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7D0F0-7140-824D-9606-4C1F0575C71B}" type="datetime1">
              <a:rPr lang="en-US" smtClean="0"/>
              <a:t>6/4/2021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048F6-F56D-564D-9EBA-349D333BBD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516695"/>
      </p:ext>
    </p:extLst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verticalRul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3513" y="1562100"/>
            <a:ext cx="152400" cy="3733800"/>
          </a:xfrm>
          <a:prstGeom prst="rect">
            <a:avLst/>
          </a:prstGeom>
          <a:effectLst>
            <a:outerShdw blurRad="25400" sx="101000" sy="101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96634" y="577849"/>
            <a:ext cx="1882589" cy="5461001"/>
          </a:xfrm>
        </p:spPr>
        <p:txBody>
          <a:bodyPr vert="eaVert"/>
          <a:lstStyle>
            <a:lvl1pPr>
              <a:defRPr sz="4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78224" y="577849"/>
            <a:ext cx="5768788" cy="5461001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3F88F28-F434-9A49-AA04-F35FD9280E15}" type="datetime1">
              <a:rPr lang="en-US" smtClean="0"/>
              <a:t>6/4/2021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32EAB69-8265-004E-99D3-2EF68565B9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475531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TitlePageOverla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 descr="standardRul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5100" y="4191000"/>
            <a:ext cx="3733800" cy="152400"/>
          </a:xfrm>
          <a:prstGeom prst="rect">
            <a:avLst/>
          </a:prstGeom>
          <a:effectLst>
            <a:outerShdw blurRad="25400" sx="101000" sy="101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71500" y="1676401"/>
            <a:ext cx="8001000" cy="2424766"/>
          </a:xfrm>
        </p:spPr>
        <p:txBody>
          <a:bodyPr anchor="b">
            <a:noAutofit/>
          </a:bodyPr>
          <a:lstStyle>
            <a:lvl1pPr>
              <a:defRPr sz="46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1500" y="4419600"/>
            <a:ext cx="8001000" cy="1219200"/>
          </a:xfrm>
        </p:spPr>
        <p:txBody>
          <a:bodyPr/>
          <a:lstStyle>
            <a:lvl1pPr marL="0" indent="0" algn="ctr">
              <a:spcAft>
                <a:spcPts val="0"/>
              </a:spcAft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E9CDE80-7765-9B44-91C2-AD2319998252}" type="datetime1">
              <a:rPr lang="en-US" smtClean="0"/>
              <a:t>6/4/2021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32EAB69-8265-004E-99D3-2EF68565B9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401900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tandardRul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5100" y="1524000"/>
            <a:ext cx="3733800" cy="152400"/>
          </a:xfrm>
          <a:prstGeom prst="rect">
            <a:avLst/>
          </a:prstGeom>
          <a:effectLst>
            <a:outerShdw blurRad="25400" sx="101000" sy="101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宋体"/>
                <a:ea typeface="宋体"/>
                <a:cs typeface="宋体"/>
              </a:defRPr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DA78FFE-2F9D-3C47-BF3D-54C7977065E2}" type="datetime1">
              <a:rPr lang="en-US" smtClean="0"/>
              <a:t>6/4/2021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32EAB69-8265-004E-99D3-2EF68565B9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269381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3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 descr="TitlePageOverla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 descr="standardRul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5100" y="4572000"/>
            <a:ext cx="3733800" cy="152400"/>
          </a:xfrm>
          <a:prstGeom prst="rect">
            <a:avLst/>
          </a:prstGeom>
          <a:effectLst>
            <a:outerShdw blurRad="25400" sx="101000" sy="101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9" descr="pictureStamp-Fram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66660">
            <a:off x="5138738" y="600075"/>
            <a:ext cx="1609725" cy="202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0" descr="pictureStamp-Fram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29776">
            <a:off x="2073275" y="555625"/>
            <a:ext cx="1609725" cy="202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1" descr="pictureStamp-Fram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1790">
            <a:off x="3592513" y="936625"/>
            <a:ext cx="1609725" cy="2024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71500" y="2057401"/>
            <a:ext cx="8001000" cy="2424766"/>
          </a:xfrm>
        </p:spPr>
        <p:txBody>
          <a:bodyPr anchor="b">
            <a:noAutofit/>
          </a:bodyPr>
          <a:lstStyle>
            <a:lvl1pPr>
              <a:defRPr sz="56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1500" y="4800600"/>
            <a:ext cx="8001000" cy="1219200"/>
          </a:xfrm>
        </p:spPr>
        <p:txBody>
          <a:bodyPr/>
          <a:lstStyle>
            <a:lvl1pPr marL="0" indent="0" algn="ctr">
              <a:spcAft>
                <a:spcPts val="0"/>
              </a:spcAft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idx="14"/>
          </p:nvPr>
        </p:nvSpPr>
        <p:spPr>
          <a:xfrm rot="21254634">
            <a:off x="2256146" y="735839"/>
            <a:ext cx="1243584" cy="1664208"/>
          </a:xfrm>
          <a:solidFill>
            <a:srgbClr val="FFFFFF">
              <a:shade val="85000"/>
            </a:srgbClr>
          </a:solidFill>
          <a:ln w="114300" cap="sq">
            <a:noFill/>
            <a:miter lim="800000"/>
          </a:ln>
          <a:effectLst/>
          <a:scene3d>
            <a:camera prst="perspectiveRelaxed">
              <a:rot lat="0" lon="0" rev="0"/>
            </a:camera>
            <a:lightRig rig="twoPt" dir="t">
              <a:rot lat="0" lon="0" rev="7200000"/>
            </a:lightRig>
          </a:scene3d>
          <a:sp3d prstMaterial="matte">
            <a:contourClr>
              <a:srgbClr val="FFFFFF"/>
            </a:contourClr>
          </a:sp3d>
        </p:spPr>
        <p:txBody>
          <a:bodyPr rtlCol="0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Drag picture to placeholder or click icon to add</a:t>
            </a:r>
            <a:endParaRPr noProof="0"/>
          </a:p>
        </p:txBody>
      </p:sp>
      <p:sp>
        <p:nvSpPr>
          <p:cNvPr id="13" name="Picture Placeholder 2"/>
          <p:cNvSpPr>
            <a:spLocks noGrp="1"/>
          </p:cNvSpPr>
          <p:nvPr>
            <p:ph type="pic" idx="15"/>
          </p:nvPr>
        </p:nvSpPr>
        <p:spPr>
          <a:xfrm rot="21315648">
            <a:off x="5321748" y="780292"/>
            <a:ext cx="1243584" cy="1664208"/>
          </a:xfrm>
          <a:solidFill>
            <a:srgbClr val="FFFFFF">
              <a:shade val="85000"/>
            </a:srgbClr>
          </a:solidFill>
          <a:ln w="114300" cap="sq">
            <a:noFill/>
            <a:miter lim="800000"/>
          </a:ln>
          <a:effectLst/>
          <a:scene3d>
            <a:camera prst="perspectiveRelaxed">
              <a:rot lat="0" lon="0" rev="0"/>
            </a:camera>
            <a:lightRig rig="twoPt" dir="t">
              <a:rot lat="0" lon="0" rev="7200000"/>
            </a:lightRig>
          </a:scene3d>
          <a:sp3d prstMaterial="matte">
            <a:contourClr>
              <a:srgbClr val="FFFFFF"/>
            </a:contourClr>
          </a:sp3d>
        </p:spPr>
        <p:txBody>
          <a:bodyPr rtlCol="0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Drag picture to placeholder or click icon to add</a:t>
            </a:r>
            <a:endParaRPr noProof="0"/>
          </a:p>
        </p:txBody>
      </p:sp>
      <p:sp>
        <p:nvSpPr>
          <p:cNvPr id="17" name="Picture Placeholder 2"/>
          <p:cNvSpPr>
            <a:spLocks noGrp="1"/>
          </p:cNvSpPr>
          <p:nvPr>
            <p:ph type="pic" idx="17"/>
          </p:nvPr>
        </p:nvSpPr>
        <p:spPr>
          <a:xfrm rot="100778">
            <a:off x="3775337" y="1116468"/>
            <a:ext cx="1243584" cy="1664208"/>
          </a:xfrm>
          <a:solidFill>
            <a:srgbClr val="FFFFFF">
              <a:shade val="85000"/>
            </a:srgbClr>
          </a:solidFill>
          <a:ln w="114300" cap="sq">
            <a:noFill/>
            <a:miter lim="800000"/>
          </a:ln>
          <a:effectLst/>
          <a:scene3d>
            <a:camera prst="perspectiveRelaxed">
              <a:rot lat="0" lon="0" rev="0"/>
            </a:camera>
            <a:lightRig rig="twoPt" dir="t">
              <a:rot lat="0" lon="0" rev="7200000"/>
            </a:lightRig>
          </a:scene3d>
          <a:sp3d prstMaterial="matte">
            <a:contourClr>
              <a:srgbClr val="FFFFFF"/>
            </a:contourClr>
          </a:sp3d>
        </p:spPr>
        <p:txBody>
          <a:bodyPr rtlCol="0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Drag picture to placeholder or click icon to add</a:t>
            </a:r>
            <a:endParaRPr noProof="0"/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18"/>
          </p:nvPr>
        </p:nvSpPr>
        <p:spPr/>
        <p:txBody>
          <a:bodyPr/>
          <a:lstStyle>
            <a:lvl1pPr>
              <a:defRPr/>
            </a:lvl1pPr>
          </a:lstStyle>
          <a:p>
            <a:fld id="{2E07625E-A6D7-9B41-A890-059408661966}" type="datetime1">
              <a:rPr lang="en-US" smtClean="0"/>
              <a:t>6/4/2021</a:t>
            </a:fld>
            <a:endParaRPr lang="en-US"/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/>
            </a:lvl1pPr>
          </a:lstStyle>
          <a:p>
            <a:fld id="{D32EAB69-8265-004E-99D3-2EF68565B9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886423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tandardRul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5100" y="3352800"/>
            <a:ext cx="3733800" cy="152400"/>
          </a:xfrm>
          <a:prstGeom prst="rect">
            <a:avLst/>
          </a:prstGeom>
          <a:effectLst>
            <a:outerShdw blurRad="25400" sx="101000" sy="101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500" y="1282700"/>
            <a:ext cx="8001000" cy="1917700"/>
          </a:xfrm>
        </p:spPr>
        <p:txBody>
          <a:bodyPr anchor="b">
            <a:noAutofit/>
          </a:bodyPr>
          <a:lstStyle>
            <a:lvl1pPr algn="ctr">
              <a:defRPr sz="5600" b="0" cap="none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1500" y="3644153"/>
            <a:ext cx="8001000" cy="833718"/>
          </a:xfrm>
        </p:spPr>
        <p:txBody>
          <a:bodyPr/>
          <a:lstStyle>
            <a:lvl1pPr marL="0" indent="0" algn="ctr">
              <a:spcAft>
                <a:spcPts val="0"/>
              </a:spcAft>
              <a:buNone/>
              <a:defRPr sz="20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A39E55D-9C8C-3545-845F-3C7FAFFE6EF8}" type="datetime1">
              <a:rPr lang="en-US" smtClean="0"/>
              <a:t>6/4/2021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32EAB69-8265-004E-99D3-2EF68565B9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806148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tandardRul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5100" y="1524000"/>
            <a:ext cx="3733800" cy="152400"/>
          </a:xfrm>
          <a:prstGeom prst="rect">
            <a:avLst/>
          </a:prstGeom>
          <a:effectLst>
            <a:outerShdw blurRad="25400" sx="101000" sy="101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500" y="274638"/>
            <a:ext cx="80010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71500" y="1936751"/>
            <a:ext cx="3749040" cy="4102100"/>
          </a:xfrm>
        </p:spPr>
        <p:txBody>
          <a:bodyPr>
            <a:normAutofit/>
          </a:bodyPr>
          <a:lstStyle>
            <a:lvl1pPr>
              <a:spcAft>
                <a:spcPts val="1600"/>
              </a:spcAft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290763" indent="-461963">
              <a:defRPr sz="1800"/>
            </a:lvl6pPr>
            <a:lvl7pPr marL="2290763" indent="-461963">
              <a:defRPr sz="1800"/>
            </a:lvl7pPr>
            <a:lvl8pPr marL="2290763" indent="-461963">
              <a:defRPr sz="1800"/>
            </a:lvl8pPr>
            <a:lvl9pPr marL="2290763" indent="-461963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23460" y="1936751"/>
            <a:ext cx="3749040" cy="4102100"/>
          </a:xfrm>
        </p:spPr>
        <p:txBody>
          <a:bodyPr>
            <a:normAutofit/>
          </a:bodyPr>
          <a:lstStyle>
            <a:lvl1pPr>
              <a:spcAft>
                <a:spcPts val="1600"/>
              </a:spcAft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290763" indent="-461963">
              <a:defRPr sz="1800"/>
            </a:lvl6pPr>
            <a:lvl7pPr marL="2290763" indent="-461963">
              <a:defRPr sz="1800"/>
            </a:lvl7pPr>
            <a:lvl8pPr marL="2290763" indent="-461963">
              <a:defRPr sz="1800"/>
            </a:lvl8pPr>
            <a:lvl9pPr marL="2290763" indent="-461963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6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8B8D8D9-F055-F440-B7C5-DC00643897BD}" type="datetime1">
              <a:rPr lang="en-US" smtClean="0"/>
              <a:t>6/4/2021</a:t>
            </a:fld>
            <a:endParaRPr lang="en-US"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32EAB69-8265-004E-99D3-2EF68565B9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28705"/>
      </p:ext>
    </p:extLst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tandardRul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5100" y="1524000"/>
            <a:ext cx="3733800" cy="152400"/>
          </a:xfrm>
          <a:prstGeom prst="rect">
            <a:avLst/>
          </a:prstGeom>
          <a:effectLst>
            <a:outerShdw blurRad="25400" sx="101000" sy="101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500" y="274638"/>
            <a:ext cx="80010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1500" y="1874838"/>
            <a:ext cx="3749040" cy="639762"/>
          </a:xfrm>
        </p:spPr>
        <p:txBody>
          <a:bodyPr anchor="ctr">
            <a:noAutofit/>
          </a:bodyPr>
          <a:lstStyle>
            <a:lvl1pPr marL="0" indent="0" algn="ctr">
              <a:spcAft>
                <a:spcPts val="0"/>
              </a:spcAft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71500" y="2590800"/>
            <a:ext cx="3749040" cy="3448050"/>
          </a:xfrm>
        </p:spPr>
        <p:txBody>
          <a:bodyPr>
            <a:normAutofit/>
          </a:bodyPr>
          <a:lstStyle>
            <a:lvl1pPr>
              <a:spcAft>
                <a:spcPts val="1400"/>
              </a:spcAft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290763" indent="-461963">
              <a:defRPr sz="1800"/>
            </a:lvl6pPr>
            <a:lvl7pPr marL="2290763" indent="-461963">
              <a:defRPr sz="1800"/>
            </a:lvl7pPr>
            <a:lvl8pPr marL="2290763" indent="-461963">
              <a:defRPr sz="1800"/>
            </a:lvl8pPr>
            <a:lvl9pPr marL="2290763" indent="-461963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23460" y="1874838"/>
            <a:ext cx="3749040" cy="639762"/>
          </a:xfrm>
        </p:spPr>
        <p:txBody>
          <a:bodyPr anchor="ctr">
            <a:noAutofit/>
          </a:bodyPr>
          <a:lstStyle>
            <a:lvl1pPr marL="0" indent="0" algn="ctr">
              <a:spcAft>
                <a:spcPts val="0"/>
              </a:spcAft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23460" y="2590800"/>
            <a:ext cx="3749040" cy="3448050"/>
          </a:xfrm>
        </p:spPr>
        <p:txBody>
          <a:bodyPr>
            <a:normAutofit/>
          </a:bodyPr>
          <a:lstStyle>
            <a:lvl1pPr>
              <a:spcAft>
                <a:spcPts val="1400"/>
              </a:spcAft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290763" indent="-461963">
              <a:defRPr sz="1800"/>
            </a:lvl6pPr>
            <a:lvl7pPr marL="2290763" indent="-461963">
              <a:defRPr sz="1800"/>
            </a:lvl7pPr>
            <a:lvl8pPr marL="2290763" indent="-461963">
              <a:defRPr sz="1800"/>
            </a:lvl8pPr>
            <a:lvl9pPr marL="2290763" indent="-461963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8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D40631B-C2C4-CA4A-B058-9CF25801E4CA}" type="datetime1">
              <a:rPr lang="en-US" smtClean="0"/>
              <a:t>6/4/2021</a:t>
            </a:fld>
            <a:endParaRPr lang="en-US"/>
          </a:p>
        </p:txBody>
      </p:sp>
      <p:sp>
        <p:nvSpPr>
          <p:cNvPr id="9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10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32EAB69-8265-004E-99D3-2EF68565B9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290834"/>
      </p:ext>
    </p:extLst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fld id="{E22AC352-0530-5C45-9CFB-1001F8DAFD52}" type="datetime1">
              <a:rPr lang="en-US" smtClean="0"/>
              <a:t>6/4/2021</a:t>
            </a:fld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32EAB69-8265-004E-99D3-2EF68565B9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787795"/>
      </p:ext>
    </p:extLst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fld id="{F324B17A-1C9B-FE4A-9618-E613352B2A3D}" type="datetime1">
              <a:rPr lang="en-US" smtClean="0"/>
              <a:t>6/4/2021</a:t>
            </a:fld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32EAB69-8265-004E-99D3-2EF68565B9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563302"/>
      </p:ext>
    </p:extLst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hortRul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2375" y="2305050"/>
            <a:ext cx="2495550" cy="95250"/>
          </a:xfrm>
          <a:prstGeom prst="rect">
            <a:avLst/>
          </a:prstGeom>
          <a:effectLst>
            <a:outerShdw blurRad="25400" sx="101000" sy="101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6153" y="443752"/>
            <a:ext cx="3749040" cy="1707777"/>
          </a:xfrm>
        </p:spPr>
        <p:txBody>
          <a:bodyPr anchor="b">
            <a:noAutofit/>
          </a:bodyPr>
          <a:lstStyle>
            <a:lvl1pPr algn="ctr">
              <a:defRPr sz="36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27494" y="430306"/>
            <a:ext cx="3749040" cy="5608544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 marL="2290763" indent="-461963">
              <a:defRPr sz="2000"/>
            </a:lvl6pPr>
            <a:lvl7pPr marL="2290763" indent="-461963">
              <a:defRPr sz="2000"/>
            </a:lvl7pPr>
            <a:lvl8pPr marL="2290763" indent="-461963">
              <a:defRPr sz="2000"/>
            </a:lvl8pPr>
            <a:lvl9pPr marL="2290763" indent="-461963"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6153" y="2554940"/>
            <a:ext cx="3749040" cy="3146613"/>
          </a:xfrm>
        </p:spPr>
        <p:txBody>
          <a:bodyPr>
            <a:normAutofit/>
          </a:bodyPr>
          <a:lstStyle>
            <a:lvl1pPr marL="0" indent="0" algn="ctr">
              <a:spcAft>
                <a:spcPts val="1000"/>
              </a:spcAft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D0EEB9F-B3C3-2240-BB71-04D05C7A36E4}" type="datetime1">
              <a:rPr lang="en-US" smtClean="0"/>
              <a:t>6/4/2021</a:t>
            </a:fld>
            <a:endParaRPr lang="en-US"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32EAB69-8265-004E-99D3-2EF68565B9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32866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69A12-B523-C740-AB26-86CD5507600E}" type="datetime1">
              <a:rPr lang="en-US" smtClean="0"/>
              <a:t>6/4/2021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048F6-F56D-564D-9EBA-349D333BBD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735368"/>
      </p:ext>
    </p:extLst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hortRul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2375" y="2305050"/>
            <a:ext cx="2495550" cy="95250"/>
          </a:xfrm>
          <a:prstGeom prst="rect">
            <a:avLst/>
          </a:prstGeom>
          <a:effectLst>
            <a:outerShdw blurRad="25400" sx="101000" sy="101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8" descr="parAvi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08222">
            <a:off x="6797675" y="538163"/>
            <a:ext cx="1808163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60" y="434609"/>
            <a:ext cx="3749040" cy="1709928"/>
          </a:xfrm>
        </p:spPr>
        <p:txBody>
          <a:bodyPr rtlCol="0" anchor="b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6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4360" y="2551176"/>
            <a:ext cx="3749040" cy="3145536"/>
          </a:xfrm>
        </p:spPr>
        <p:txBody>
          <a:bodyPr rtlCol="0">
            <a:normAutofit/>
          </a:bodyPr>
          <a:lstStyle>
            <a:lvl1pPr marL="0" indent="0">
              <a:spcAft>
                <a:spcPts val="1000"/>
              </a:spcAft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150174">
            <a:off x="4827538" y="836203"/>
            <a:ext cx="3657600" cy="4937760"/>
          </a:xfrm>
          <a:solidFill>
            <a:srgbClr val="FFFFFF">
              <a:shade val="85000"/>
            </a:srgbClr>
          </a:solidFill>
          <a:ln w="31750" cap="sq">
            <a:solidFill>
              <a:srgbClr val="FDFDFD"/>
            </a:solidFill>
            <a:miter lim="800000"/>
          </a:ln>
          <a:effectLst>
            <a:outerShdw blurRad="88900" dist="4445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  <p:txBody>
          <a:bodyPr rtlCol="0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Drag picture to placeholder or click icon to add</a:t>
            </a:r>
            <a:endParaRPr noProof="0"/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A5168A6-835E-914C-ACC1-0341D51963BA}" type="datetime1">
              <a:rPr lang="en-US" smtClean="0"/>
              <a:t>6/4/2021</a:t>
            </a:fld>
            <a:endParaRPr lang="en-US"/>
          </a:p>
        </p:txBody>
      </p:sp>
      <p:sp>
        <p:nvSpPr>
          <p:cNvPr id="8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32EAB69-8265-004E-99D3-2EF68565B9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804381"/>
      </p:ext>
    </p:extLst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7" descr="TitlePageOverla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 descr="shortRul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4225" y="4665663"/>
            <a:ext cx="2495550" cy="95250"/>
          </a:xfrm>
          <a:prstGeom prst="rect">
            <a:avLst/>
          </a:prstGeom>
          <a:effectLst>
            <a:outerShdw blurRad="25400" sx="101000" sy="101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500" y="2924825"/>
            <a:ext cx="8001000" cy="1709928"/>
          </a:xfrm>
        </p:spPr>
        <p:txBody>
          <a:bodyPr rtlCol="0" anchor="b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1500" y="4800600"/>
            <a:ext cx="8001000" cy="1219200"/>
          </a:xfrm>
        </p:spPr>
        <p:txBody>
          <a:bodyPr rtlCol="0">
            <a:normAutofit/>
          </a:bodyPr>
          <a:lstStyle>
            <a:lvl1pPr marL="0" indent="0" algn="ctr">
              <a:spcAft>
                <a:spcPts val="300"/>
              </a:spcAft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21355093">
            <a:off x="2359666" y="458370"/>
            <a:ext cx="4424669" cy="3079124"/>
          </a:xfrm>
          <a:solidFill>
            <a:srgbClr val="FFFFFF">
              <a:shade val="85000"/>
            </a:srgbClr>
          </a:solidFill>
          <a:ln w="31750" cap="sq">
            <a:solidFill>
              <a:srgbClr val="FDFDFD"/>
            </a:solidFill>
            <a:miter lim="800000"/>
          </a:ln>
          <a:effectLst>
            <a:outerShdw blurRad="88900" dist="44450" dir="90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  <p:txBody>
          <a:bodyPr rtlCol="0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Drag picture to placeholder or click icon to add</a:t>
            </a:r>
            <a:endParaRPr noProof="0"/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F6972F5-D7CF-9E43-BDDD-1033D313AF65}" type="datetime1">
              <a:rPr lang="en-US" smtClean="0"/>
              <a:t>6/4/2021</a:t>
            </a:fld>
            <a:endParaRPr lang="en-US"/>
          </a:p>
        </p:txBody>
      </p:sp>
      <p:sp>
        <p:nvSpPr>
          <p:cNvPr id="8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32EAB69-8265-004E-99D3-2EF68565B9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613850"/>
      </p:ext>
    </p:extLst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2 Pictures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7" descr="TitlePageOverla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8" descr="parAvi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08222">
            <a:off x="6835775" y="279400"/>
            <a:ext cx="1695450" cy="484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 descr="shortRul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4225" y="4665663"/>
            <a:ext cx="2495550" cy="95250"/>
          </a:xfrm>
          <a:prstGeom prst="rect">
            <a:avLst/>
          </a:prstGeom>
          <a:effectLst>
            <a:outerShdw blurRad="25400" sx="101000" sy="101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10" descr="parAvi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785255">
            <a:off x="2865438" y="3182938"/>
            <a:ext cx="1697037" cy="484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500" y="2924825"/>
            <a:ext cx="8001000" cy="1709928"/>
          </a:xfrm>
        </p:spPr>
        <p:txBody>
          <a:bodyPr rtlCol="0" anchor="b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1500" y="4800600"/>
            <a:ext cx="8001000" cy="1219200"/>
          </a:xfrm>
        </p:spPr>
        <p:txBody>
          <a:bodyPr rtlCol="0">
            <a:normAutofit/>
          </a:bodyPr>
          <a:lstStyle>
            <a:lvl1pPr marL="0" indent="0" algn="ctr">
              <a:spcAft>
                <a:spcPts val="300"/>
              </a:spcAft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idx="13"/>
          </p:nvPr>
        </p:nvSpPr>
        <p:spPr>
          <a:xfrm rot="150321">
            <a:off x="4329929" y="546774"/>
            <a:ext cx="4163077" cy="2961146"/>
          </a:xfrm>
          <a:solidFill>
            <a:srgbClr val="FFFFFF">
              <a:shade val="85000"/>
            </a:srgbClr>
          </a:solidFill>
          <a:ln w="31750" cap="sq">
            <a:solidFill>
              <a:srgbClr val="FDFDFD"/>
            </a:solidFill>
            <a:miter lim="800000"/>
          </a:ln>
          <a:effectLst>
            <a:outerShdw blurRad="88900" dist="31750" dir="90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  <p:txBody>
          <a:bodyPr rtlCol="0">
            <a:normAutofit/>
          </a:bodyPr>
          <a:lstStyle>
            <a:lvl1pPr marL="0" indent="0" algn="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Drag picture to placeholder or click icon to add</a:t>
            </a:r>
            <a:endParaRPr noProof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21380673">
            <a:off x="699762" y="451178"/>
            <a:ext cx="4163077" cy="2961146"/>
          </a:xfrm>
          <a:solidFill>
            <a:srgbClr val="FFFFFF">
              <a:shade val="85000"/>
            </a:srgbClr>
          </a:solidFill>
          <a:ln w="31750" cap="sq">
            <a:solidFill>
              <a:srgbClr val="FDFDFD"/>
            </a:solidFill>
            <a:miter lim="800000"/>
          </a:ln>
          <a:effectLst>
            <a:outerShdw blurRad="88900" dist="44450" dir="900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  <p:txBody>
          <a:bodyPr rtlCol="0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Drag picture to placeholder or click icon to add</a:t>
            </a:r>
            <a:endParaRPr noProof="0"/>
          </a:p>
        </p:txBody>
      </p:sp>
      <p:sp>
        <p:nvSpPr>
          <p:cNvPr id="11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fld id="{B5A7FE24-8A44-384E-A9B8-EE35A154F48D}" type="datetime1">
              <a:rPr lang="en-US" smtClean="0"/>
              <a:t>6/4/2021</a:t>
            </a:fld>
            <a:endParaRPr lang="en-US"/>
          </a:p>
        </p:txBody>
      </p:sp>
      <p:sp>
        <p:nvSpPr>
          <p:cNvPr id="12" name="Footer Placeholder 5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13" name="Slide Number Placeholder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fld id="{D32EAB69-8265-004E-99D3-2EF68565B9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406858"/>
      </p:ext>
    </p:extLst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 descr="TitlePageOverla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83480" y="4800600"/>
            <a:ext cx="3246120" cy="1188720"/>
          </a:xfrm>
        </p:spPr>
        <p:txBody>
          <a:bodyPr rtlCol="0">
            <a:normAutofit/>
          </a:bodyPr>
          <a:lstStyle>
            <a:lvl1pPr marL="0" indent="0" algn="ctr">
              <a:spcAft>
                <a:spcPts val="300"/>
              </a:spcAft>
              <a:buNone/>
              <a:defRPr sz="2000">
                <a:solidFill>
                  <a:schemeClr val="tx1"/>
                </a:solidFill>
                <a:latin typeface="Mistral" pitchFamily="66" charset="0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idx="13"/>
          </p:nvPr>
        </p:nvSpPr>
        <p:spPr>
          <a:xfrm rot="253865">
            <a:off x="4415567" y="369110"/>
            <a:ext cx="3794703" cy="2729767"/>
          </a:xfrm>
          <a:solidFill>
            <a:srgbClr val="FFFFFF">
              <a:shade val="85000"/>
            </a:srgbClr>
          </a:solidFill>
          <a:ln w="31750" cap="sq">
            <a:solidFill>
              <a:srgbClr val="FDFDFD"/>
            </a:solidFill>
            <a:miter lim="800000"/>
          </a:ln>
          <a:effectLst>
            <a:outerShdw blurRad="88900" dist="44450" dir="600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  <p:txBody>
          <a:bodyPr rtlCol="0">
            <a:normAutofit/>
          </a:bodyPr>
          <a:lstStyle>
            <a:lvl1pPr marL="0" indent="0" algn="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Drag picture to placeholder or click icon to add</a:t>
            </a:r>
            <a:endParaRPr noProof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20973137">
            <a:off x="530124" y="631160"/>
            <a:ext cx="3837559" cy="2604282"/>
          </a:xfrm>
          <a:solidFill>
            <a:srgbClr val="FFFFFF">
              <a:shade val="85000"/>
            </a:srgbClr>
          </a:solidFill>
          <a:ln w="31750" cap="sq">
            <a:solidFill>
              <a:srgbClr val="FDFDFD"/>
            </a:solidFill>
            <a:miter lim="800000"/>
          </a:ln>
          <a:effectLst>
            <a:outerShdw blurRad="88900" dist="44450" dir="90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  <p:txBody>
          <a:bodyPr rtlCol="0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Drag picture to placeholder or click icon to add</a:t>
            </a:r>
            <a:endParaRPr noProof="0"/>
          </a:p>
        </p:txBody>
      </p:sp>
      <p:sp>
        <p:nvSpPr>
          <p:cNvPr id="14" name="Picture Placeholder 2"/>
          <p:cNvSpPr>
            <a:spLocks noGrp="1"/>
          </p:cNvSpPr>
          <p:nvPr>
            <p:ph type="pic" idx="14"/>
          </p:nvPr>
        </p:nvSpPr>
        <p:spPr>
          <a:xfrm rot="470783">
            <a:off x="708565" y="3070624"/>
            <a:ext cx="3918749" cy="2827517"/>
          </a:xfrm>
          <a:solidFill>
            <a:srgbClr val="FFFFFF">
              <a:shade val="85000"/>
            </a:srgbClr>
          </a:solidFill>
          <a:ln w="31750" cap="sq">
            <a:solidFill>
              <a:srgbClr val="FDFDFD"/>
            </a:solidFill>
            <a:miter lim="800000"/>
          </a:ln>
          <a:effectLst>
            <a:outerShdw blurRad="88900" dist="44450" dir="1140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  <p:txBody>
          <a:bodyPr rtlCol="0">
            <a:normAutofit/>
          </a:bodyPr>
          <a:lstStyle>
            <a:lvl1pPr marL="0" indent="0" algn="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Drag picture to placeholder or click icon to add</a:t>
            </a:r>
            <a:endParaRPr noProof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 rot="21240000">
            <a:off x="4717562" y="3396154"/>
            <a:ext cx="3474720" cy="1097280"/>
          </a:xfrm>
        </p:spPr>
        <p:txBody>
          <a:bodyPr rtlCol="0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spcAft>
                <a:spcPts val="300"/>
              </a:spcAft>
              <a:buNone/>
              <a:defRPr sz="2800" kern="1200">
                <a:solidFill>
                  <a:schemeClr val="tx1"/>
                </a:solidFill>
                <a:latin typeface="Mistral" pitchFamily="66" charset="0"/>
                <a:ea typeface="+mn-ea"/>
                <a:cs typeface="+mn-cs"/>
              </a:defRPr>
            </a:lvl1pPr>
          </a:lstStyle>
          <a:p>
            <a:pPr lvl="0"/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8" name="Date Placeholder 4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/>
            </a:lvl1pPr>
          </a:lstStyle>
          <a:p>
            <a:fld id="{A47B716D-11B5-5E44-98AE-F39C61668C31}" type="datetime1">
              <a:rPr lang="en-US" smtClean="0"/>
              <a:t>6/4/2021</a:t>
            </a:fld>
            <a:endParaRPr lang="en-US"/>
          </a:p>
        </p:txBody>
      </p:sp>
      <p:sp>
        <p:nvSpPr>
          <p:cNvPr id="9" name="Footer Placeholder 5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fld id="{D32EAB69-8265-004E-99D3-2EF68565B9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496487"/>
      </p:ext>
    </p:extLst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TitlePageOverla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 descr="parAvi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08222">
            <a:off x="7427913" y="2619375"/>
            <a:ext cx="1581150" cy="45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9" descr="pictureStamp-Fram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22260">
            <a:off x="6338888" y="604838"/>
            <a:ext cx="1611312" cy="2024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0" descr="pictureStamp-Fram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22260">
            <a:off x="4891088" y="985838"/>
            <a:ext cx="1611312" cy="2024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2000" y="4876800"/>
            <a:ext cx="3048000" cy="1188720"/>
          </a:xfrm>
        </p:spPr>
        <p:txBody>
          <a:bodyPr rtlCol="0">
            <a:normAutofit/>
          </a:bodyPr>
          <a:lstStyle>
            <a:lvl1pPr marL="0" indent="0" algn="ctr">
              <a:spcAft>
                <a:spcPts val="300"/>
              </a:spcAft>
              <a:buNone/>
              <a:defRPr sz="2000" kern="1200">
                <a:solidFill>
                  <a:schemeClr val="tx1"/>
                </a:solidFill>
                <a:latin typeface="Mistral" pitchFamily="66" charset="0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Picture Placeholder 2"/>
          <p:cNvSpPr>
            <a:spLocks noGrp="1"/>
          </p:cNvSpPr>
          <p:nvPr>
            <p:ph type="pic" idx="14"/>
          </p:nvPr>
        </p:nvSpPr>
        <p:spPr>
          <a:xfrm rot="247118">
            <a:off x="5075220" y="1165774"/>
            <a:ext cx="1243584" cy="1664208"/>
          </a:xfrm>
          <a:solidFill>
            <a:srgbClr val="FFFFFF">
              <a:shade val="85000"/>
            </a:srgbClr>
          </a:solidFill>
          <a:ln w="114300" cap="sq">
            <a:noFill/>
            <a:miter lim="800000"/>
          </a:ln>
          <a:effectLst/>
          <a:scene3d>
            <a:camera prst="perspectiveRelaxed">
              <a:rot lat="0" lon="0" rev="0"/>
            </a:camera>
            <a:lightRig rig="twoPt" dir="t">
              <a:rot lat="0" lon="0" rev="7200000"/>
            </a:lightRig>
          </a:scene3d>
          <a:sp3d prstMaterial="matte">
            <a:contourClr>
              <a:srgbClr val="FFFFFF"/>
            </a:contourClr>
          </a:sp3d>
        </p:spPr>
        <p:txBody>
          <a:bodyPr rtlCol="0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Drag picture to placeholder or click icon to add</a:t>
            </a:r>
            <a:endParaRPr noProof="0"/>
          </a:p>
        </p:txBody>
      </p:sp>
      <p:sp>
        <p:nvSpPr>
          <p:cNvPr id="17" name="Picture Placeholder 2"/>
          <p:cNvSpPr>
            <a:spLocks noGrp="1"/>
          </p:cNvSpPr>
          <p:nvPr>
            <p:ph type="pic" idx="15"/>
          </p:nvPr>
        </p:nvSpPr>
        <p:spPr>
          <a:xfrm rot="271248">
            <a:off x="6523020" y="784774"/>
            <a:ext cx="1243584" cy="1664208"/>
          </a:xfrm>
          <a:solidFill>
            <a:srgbClr val="FFFFFF">
              <a:shade val="85000"/>
            </a:srgbClr>
          </a:solidFill>
          <a:ln w="114300" cap="sq">
            <a:noFill/>
            <a:miter lim="800000"/>
          </a:ln>
          <a:effectLst/>
          <a:scene3d>
            <a:camera prst="perspectiveRelaxed">
              <a:rot lat="0" lon="0" rev="0"/>
            </a:camera>
            <a:lightRig rig="twoPt" dir="t">
              <a:rot lat="0" lon="0" rev="7200000"/>
            </a:lightRig>
          </a:scene3d>
          <a:sp3d prstMaterial="matte">
            <a:contourClr>
              <a:srgbClr val="FFFFFF"/>
            </a:contourClr>
          </a:sp3d>
        </p:spPr>
        <p:txBody>
          <a:bodyPr rtlCol="0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Drag picture to placeholder or click icon to add</a:t>
            </a:r>
            <a:endParaRPr noProof="0"/>
          </a:p>
        </p:txBody>
      </p:sp>
      <p:sp>
        <p:nvSpPr>
          <p:cNvPr id="10" name="Picture Placeholder 2"/>
          <p:cNvSpPr>
            <a:spLocks noGrp="1"/>
          </p:cNvSpPr>
          <p:nvPr>
            <p:ph type="pic" idx="13"/>
          </p:nvPr>
        </p:nvSpPr>
        <p:spPr>
          <a:xfrm rot="253865">
            <a:off x="4519045" y="2873698"/>
            <a:ext cx="3931920" cy="2834640"/>
          </a:xfrm>
          <a:solidFill>
            <a:srgbClr val="FFFFFF">
              <a:shade val="85000"/>
            </a:srgbClr>
          </a:solidFill>
          <a:ln w="31750" cap="sq">
            <a:solidFill>
              <a:srgbClr val="FDFDFD"/>
            </a:solidFill>
            <a:miter lim="800000"/>
          </a:ln>
          <a:effectLst>
            <a:outerShdw blurRad="88900" dist="44450" dir="690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  <p:txBody>
          <a:bodyPr rtlCol="0">
            <a:normAutofit/>
          </a:bodyPr>
          <a:lstStyle>
            <a:lvl1pPr marL="0" indent="0" algn="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Drag picture to placeholder or click icon to add</a:t>
            </a:r>
            <a:endParaRPr noProof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21193488">
            <a:off x="610678" y="450635"/>
            <a:ext cx="3931920" cy="2834640"/>
          </a:xfrm>
          <a:solidFill>
            <a:srgbClr val="FFFFFF">
              <a:shade val="85000"/>
            </a:srgbClr>
          </a:solidFill>
          <a:ln w="31750" cap="sq">
            <a:solidFill>
              <a:srgbClr val="FDFDFD"/>
            </a:solidFill>
            <a:miter lim="800000"/>
          </a:ln>
          <a:effectLst>
            <a:outerShdw blurRad="88900" dist="44450" dir="90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  <p:txBody>
          <a:bodyPr rtlCol="0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Drag picture to placeholder or click icon to add</a:t>
            </a:r>
            <a:endParaRPr noProof="0"/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 rot="21240000">
            <a:off x="455724" y="3551615"/>
            <a:ext cx="3474720" cy="1097280"/>
          </a:xfrm>
        </p:spPr>
        <p:txBody>
          <a:bodyPr rtlCol="0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spcAft>
                <a:spcPts val="300"/>
              </a:spcAft>
              <a:buNone/>
              <a:defRPr sz="2800" kern="1200">
                <a:solidFill>
                  <a:schemeClr val="tx1"/>
                </a:solidFill>
                <a:latin typeface="Mistral" pitchFamily="66" charset="0"/>
                <a:ea typeface="+mn-ea"/>
                <a:cs typeface="+mn-cs"/>
              </a:defRPr>
            </a:lvl1pPr>
          </a:lstStyle>
          <a:p>
            <a:pPr lvl="0"/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3" name="Date Placeholder 4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/>
            </a:lvl1pPr>
          </a:lstStyle>
          <a:p>
            <a:fld id="{32E4C38A-8E1A-1143-87E8-917F43657379}" type="datetime1">
              <a:rPr lang="en-US" smtClean="0"/>
              <a:t>6/4/2021</a:t>
            </a:fld>
            <a:endParaRPr lang="en-US"/>
          </a:p>
        </p:txBody>
      </p:sp>
      <p:sp>
        <p:nvSpPr>
          <p:cNvPr id="15" name="Footer Placeholder 5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18" name="Slide Number Placeholder 6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/>
            </a:lvl1pPr>
          </a:lstStyle>
          <a:p>
            <a:fld id="{D32EAB69-8265-004E-99D3-2EF68565B9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193357"/>
      </p:ext>
    </p:extLst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tandardRul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5100" y="1524000"/>
            <a:ext cx="3733800" cy="152400"/>
          </a:xfrm>
          <a:prstGeom prst="rect">
            <a:avLst/>
          </a:prstGeom>
          <a:effectLst>
            <a:outerShdw blurRad="25400" sx="101000" sy="101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 marL="2286000" indent="-457200">
              <a:defRPr/>
            </a:lvl6pPr>
            <a:lvl7pPr marL="2286000" indent="-457200">
              <a:defRPr/>
            </a:lvl7pPr>
            <a:lvl8pPr marL="2286000" indent="-457200">
              <a:defRPr/>
            </a:lvl8pPr>
            <a:lvl9pPr marL="2286000" indent="-457200"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FE146EC-458B-F84C-88A3-70EF0F95144C}" type="datetime1">
              <a:rPr lang="en-US" smtClean="0"/>
              <a:t>6/4/2021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32EAB69-8265-004E-99D3-2EF68565B9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530581"/>
      </p:ext>
    </p:extLst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verticalRul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3513" y="1562100"/>
            <a:ext cx="152400" cy="3733800"/>
          </a:xfrm>
          <a:prstGeom prst="rect">
            <a:avLst/>
          </a:prstGeom>
          <a:effectLst>
            <a:outerShdw blurRad="25400" sx="101000" sy="101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96634" y="577849"/>
            <a:ext cx="1882589" cy="5461001"/>
          </a:xfrm>
        </p:spPr>
        <p:txBody>
          <a:bodyPr vert="eaVert"/>
          <a:lstStyle>
            <a:lvl1pPr>
              <a:defRPr sz="4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78224" y="577849"/>
            <a:ext cx="5768788" cy="5461001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46F0903-5172-024F-9521-E0E81505108D}" type="datetime1">
              <a:rPr lang="en-US" smtClean="0"/>
              <a:t>6/4/2021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32EAB69-8265-004E-99D3-2EF68565B9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475531"/>
      </p:ext>
    </p:extLst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TitlePageOverla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 descr="standardRul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5100" y="4191000"/>
            <a:ext cx="3733800" cy="152400"/>
          </a:xfrm>
          <a:prstGeom prst="rect">
            <a:avLst/>
          </a:prstGeom>
          <a:effectLst>
            <a:outerShdw blurRad="25400" sx="101000" sy="101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71500" y="1676401"/>
            <a:ext cx="8001000" cy="2424766"/>
          </a:xfrm>
        </p:spPr>
        <p:txBody>
          <a:bodyPr anchor="b">
            <a:noAutofit/>
          </a:bodyPr>
          <a:lstStyle>
            <a:lvl1pPr>
              <a:defRPr sz="46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1500" y="4419600"/>
            <a:ext cx="8001000" cy="1219200"/>
          </a:xfrm>
        </p:spPr>
        <p:txBody>
          <a:bodyPr/>
          <a:lstStyle>
            <a:lvl1pPr marL="0" indent="0" algn="ctr">
              <a:spcAft>
                <a:spcPts val="0"/>
              </a:spcAft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6624EB9-A895-9847-8705-D7DBAD7612E6}" type="datetime1">
              <a:rPr lang="en-US" smtClean="0"/>
              <a:t>6/4/2021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32EAB69-8265-004E-99D3-2EF68565B9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401900"/>
      </p:ext>
    </p:extLst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tandardRul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5100" y="1524000"/>
            <a:ext cx="3733800" cy="152400"/>
          </a:xfrm>
          <a:prstGeom prst="rect">
            <a:avLst/>
          </a:prstGeom>
          <a:effectLst>
            <a:outerShdw blurRad="25400" sx="101000" sy="101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宋体"/>
                <a:ea typeface="宋体"/>
                <a:cs typeface="宋体"/>
              </a:defRPr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D1C018F-06C4-AC49-9B23-ED4943422404}" type="datetime1">
              <a:rPr lang="en-US" smtClean="0"/>
              <a:t>6/4/2021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32EAB69-8265-004E-99D3-2EF68565B9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269381"/>
      </p:ext>
    </p:extLst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3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 descr="TitlePageOverla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 descr="standardRul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5100" y="4572000"/>
            <a:ext cx="3733800" cy="152400"/>
          </a:xfrm>
          <a:prstGeom prst="rect">
            <a:avLst/>
          </a:prstGeom>
          <a:effectLst>
            <a:outerShdw blurRad="25400" sx="101000" sy="101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9" descr="pictureStamp-Fram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66660">
            <a:off x="5138738" y="600075"/>
            <a:ext cx="1609725" cy="202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0" descr="pictureStamp-Fram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29776">
            <a:off x="2073275" y="555625"/>
            <a:ext cx="1609725" cy="202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1" descr="pictureStamp-Fram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1790">
            <a:off x="3592513" y="936625"/>
            <a:ext cx="1609725" cy="2024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71500" y="2057401"/>
            <a:ext cx="8001000" cy="2424766"/>
          </a:xfrm>
        </p:spPr>
        <p:txBody>
          <a:bodyPr anchor="b">
            <a:noAutofit/>
          </a:bodyPr>
          <a:lstStyle>
            <a:lvl1pPr>
              <a:defRPr sz="56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1500" y="4800600"/>
            <a:ext cx="8001000" cy="1219200"/>
          </a:xfrm>
        </p:spPr>
        <p:txBody>
          <a:bodyPr/>
          <a:lstStyle>
            <a:lvl1pPr marL="0" indent="0" algn="ctr">
              <a:spcAft>
                <a:spcPts val="0"/>
              </a:spcAft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idx="14"/>
          </p:nvPr>
        </p:nvSpPr>
        <p:spPr>
          <a:xfrm rot="21254634">
            <a:off x="2256146" y="735839"/>
            <a:ext cx="1243584" cy="1664208"/>
          </a:xfrm>
          <a:solidFill>
            <a:srgbClr val="FFFFFF">
              <a:shade val="85000"/>
            </a:srgbClr>
          </a:solidFill>
          <a:ln w="114300" cap="sq">
            <a:noFill/>
            <a:miter lim="800000"/>
          </a:ln>
          <a:effectLst/>
          <a:scene3d>
            <a:camera prst="perspectiveRelaxed">
              <a:rot lat="0" lon="0" rev="0"/>
            </a:camera>
            <a:lightRig rig="twoPt" dir="t">
              <a:rot lat="0" lon="0" rev="7200000"/>
            </a:lightRig>
          </a:scene3d>
          <a:sp3d prstMaterial="matte">
            <a:contourClr>
              <a:srgbClr val="FFFFFF"/>
            </a:contourClr>
          </a:sp3d>
        </p:spPr>
        <p:txBody>
          <a:bodyPr rtlCol="0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Drag picture to placeholder or click icon to add</a:t>
            </a:r>
            <a:endParaRPr noProof="0"/>
          </a:p>
        </p:txBody>
      </p:sp>
      <p:sp>
        <p:nvSpPr>
          <p:cNvPr id="13" name="Picture Placeholder 2"/>
          <p:cNvSpPr>
            <a:spLocks noGrp="1"/>
          </p:cNvSpPr>
          <p:nvPr>
            <p:ph type="pic" idx="15"/>
          </p:nvPr>
        </p:nvSpPr>
        <p:spPr>
          <a:xfrm rot="21315648">
            <a:off x="5321748" y="780292"/>
            <a:ext cx="1243584" cy="1664208"/>
          </a:xfrm>
          <a:solidFill>
            <a:srgbClr val="FFFFFF">
              <a:shade val="85000"/>
            </a:srgbClr>
          </a:solidFill>
          <a:ln w="114300" cap="sq">
            <a:noFill/>
            <a:miter lim="800000"/>
          </a:ln>
          <a:effectLst/>
          <a:scene3d>
            <a:camera prst="perspectiveRelaxed">
              <a:rot lat="0" lon="0" rev="0"/>
            </a:camera>
            <a:lightRig rig="twoPt" dir="t">
              <a:rot lat="0" lon="0" rev="7200000"/>
            </a:lightRig>
          </a:scene3d>
          <a:sp3d prstMaterial="matte">
            <a:contourClr>
              <a:srgbClr val="FFFFFF"/>
            </a:contourClr>
          </a:sp3d>
        </p:spPr>
        <p:txBody>
          <a:bodyPr rtlCol="0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Drag picture to placeholder or click icon to add</a:t>
            </a:r>
            <a:endParaRPr noProof="0"/>
          </a:p>
        </p:txBody>
      </p:sp>
      <p:sp>
        <p:nvSpPr>
          <p:cNvPr id="17" name="Picture Placeholder 2"/>
          <p:cNvSpPr>
            <a:spLocks noGrp="1"/>
          </p:cNvSpPr>
          <p:nvPr>
            <p:ph type="pic" idx="17"/>
          </p:nvPr>
        </p:nvSpPr>
        <p:spPr>
          <a:xfrm rot="100778">
            <a:off x="3775337" y="1116468"/>
            <a:ext cx="1243584" cy="1664208"/>
          </a:xfrm>
          <a:solidFill>
            <a:srgbClr val="FFFFFF">
              <a:shade val="85000"/>
            </a:srgbClr>
          </a:solidFill>
          <a:ln w="114300" cap="sq">
            <a:noFill/>
            <a:miter lim="800000"/>
          </a:ln>
          <a:effectLst/>
          <a:scene3d>
            <a:camera prst="perspectiveRelaxed">
              <a:rot lat="0" lon="0" rev="0"/>
            </a:camera>
            <a:lightRig rig="twoPt" dir="t">
              <a:rot lat="0" lon="0" rev="7200000"/>
            </a:lightRig>
          </a:scene3d>
          <a:sp3d prstMaterial="matte">
            <a:contourClr>
              <a:srgbClr val="FFFFFF"/>
            </a:contourClr>
          </a:sp3d>
        </p:spPr>
        <p:txBody>
          <a:bodyPr rtlCol="0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Drag picture to placeholder or click icon to add</a:t>
            </a:r>
            <a:endParaRPr noProof="0"/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18"/>
          </p:nvPr>
        </p:nvSpPr>
        <p:spPr/>
        <p:txBody>
          <a:bodyPr/>
          <a:lstStyle>
            <a:lvl1pPr>
              <a:defRPr/>
            </a:lvl1pPr>
          </a:lstStyle>
          <a:p>
            <a:fld id="{9728E7F1-DE59-1C4D-8E1F-368B07708B3E}" type="datetime1">
              <a:rPr lang="en-US" smtClean="0"/>
              <a:t>6/4/2021</a:t>
            </a:fld>
            <a:endParaRPr lang="en-US"/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/>
            </a:lvl1pPr>
          </a:lstStyle>
          <a:p>
            <a:fld id="{D32EAB69-8265-004E-99D3-2EF68565B9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88642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50070-E326-A240-9F68-2BDF1EA3EFA1}" type="datetime1">
              <a:rPr lang="en-US" smtClean="0"/>
              <a:t>6/4/2021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048F6-F56D-564D-9EBA-349D333BBD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240372"/>
      </p:ext>
    </p:extLst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tandardRul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5100" y="3352800"/>
            <a:ext cx="3733800" cy="152400"/>
          </a:xfrm>
          <a:prstGeom prst="rect">
            <a:avLst/>
          </a:prstGeom>
          <a:effectLst>
            <a:outerShdw blurRad="25400" sx="101000" sy="101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500" y="1282700"/>
            <a:ext cx="8001000" cy="1917700"/>
          </a:xfrm>
        </p:spPr>
        <p:txBody>
          <a:bodyPr anchor="b">
            <a:noAutofit/>
          </a:bodyPr>
          <a:lstStyle>
            <a:lvl1pPr algn="ctr">
              <a:defRPr sz="5600" b="0" cap="none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1500" y="3644153"/>
            <a:ext cx="8001000" cy="833718"/>
          </a:xfrm>
        </p:spPr>
        <p:txBody>
          <a:bodyPr/>
          <a:lstStyle>
            <a:lvl1pPr marL="0" indent="0" algn="ctr">
              <a:spcAft>
                <a:spcPts val="0"/>
              </a:spcAft>
              <a:buNone/>
              <a:defRPr sz="20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DD8CB9E-833B-C54B-91CC-B8C992E5F4A6}" type="datetime1">
              <a:rPr lang="en-US" smtClean="0"/>
              <a:t>6/4/2021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32EAB69-8265-004E-99D3-2EF68565B9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806148"/>
      </p:ext>
    </p:extLst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tandardRul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5100" y="1524000"/>
            <a:ext cx="3733800" cy="152400"/>
          </a:xfrm>
          <a:prstGeom prst="rect">
            <a:avLst/>
          </a:prstGeom>
          <a:effectLst>
            <a:outerShdw blurRad="25400" sx="101000" sy="101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500" y="274638"/>
            <a:ext cx="80010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71500" y="1936751"/>
            <a:ext cx="3749040" cy="4102100"/>
          </a:xfrm>
        </p:spPr>
        <p:txBody>
          <a:bodyPr>
            <a:normAutofit/>
          </a:bodyPr>
          <a:lstStyle>
            <a:lvl1pPr>
              <a:spcAft>
                <a:spcPts val="1600"/>
              </a:spcAft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290763" indent="-461963">
              <a:defRPr sz="1800"/>
            </a:lvl6pPr>
            <a:lvl7pPr marL="2290763" indent="-461963">
              <a:defRPr sz="1800"/>
            </a:lvl7pPr>
            <a:lvl8pPr marL="2290763" indent="-461963">
              <a:defRPr sz="1800"/>
            </a:lvl8pPr>
            <a:lvl9pPr marL="2290763" indent="-461963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23460" y="1936751"/>
            <a:ext cx="3749040" cy="4102100"/>
          </a:xfrm>
        </p:spPr>
        <p:txBody>
          <a:bodyPr>
            <a:normAutofit/>
          </a:bodyPr>
          <a:lstStyle>
            <a:lvl1pPr>
              <a:spcAft>
                <a:spcPts val="1600"/>
              </a:spcAft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290763" indent="-461963">
              <a:defRPr sz="1800"/>
            </a:lvl6pPr>
            <a:lvl7pPr marL="2290763" indent="-461963">
              <a:defRPr sz="1800"/>
            </a:lvl7pPr>
            <a:lvl8pPr marL="2290763" indent="-461963">
              <a:defRPr sz="1800"/>
            </a:lvl8pPr>
            <a:lvl9pPr marL="2290763" indent="-461963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6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AD6D869-192A-3B40-A06A-018625594832}" type="datetime1">
              <a:rPr lang="en-US" smtClean="0"/>
              <a:t>6/4/2021</a:t>
            </a:fld>
            <a:endParaRPr lang="en-US"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32EAB69-8265-004E-99D3-2EF68565B9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28705"/>
      </p:ext>
    </p:extLst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tandardRul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5100" y="1524000"/>
            <a:ext cx="3733800" cy="152400"/>
          </a:xfrm>
          <a:prstGeom prst="rect">
            <a:avLst/>
          </a:prstGeom>
          <a:effectLst>
            <a:outerShdw blurRad="25400" sx="101000" sy="101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500" y="274638"/>
            <a:ext cx="80010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1500" y="1874838"/>
            <a:ext cx="3749040" cy="639762"/>
          </a:xfrm>
        </p:spPr>
        <p:txBody>
          <a:bodyPr anchor="ctr">
            <a:noAutofit/>
          </a:bodyPr>
          <a:lstStyle>
            <a:lvl1pPr marL="0" indent="0" algn="ctr">
              <a:spcAft>
                <a:spcPts val="0"/>
              </a:spcAft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71500" y="2590800"/>
            <a:ext cx="3749040" cy="3448050"/>
          </a:xfrm>
        </p:spPr>
        <p:txBody>
          <a:bodyPr>
            <a:normAutofit/>
          </a:bodyPr>
          <a:lstStyle>
            <a:lvl1pPr>
              <a:spcAft>
                <a:spcPts val="1400"/>
              </a:spcAft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290763" indent="-461963">
              <a:defRPr sz="1800"/>
            </a:lvl6pPr>
            <a:lvl7pPr marL="2290763" indent="-461963">
              <a:defRPr sz="1800"/>
            </a:lvl7pPr>
            <a:lvl8pPr marL="2290763" indent="-461963">
              <a:defRPr sz="1800"/>
            </a:lvl8pPr>
            <a:lvl9pPr marL="2290763" indent="-461963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23460" y="1874838"/>
            <a:ext cx="3749040" cy="639762"/>
          </a:xfrm>
        </p:spPr>
        <p:txBody>
          <a:bodyPr anchor="ctr">
            <a:noAutofit/>
          </a:bodyPr>
          <a:lstStyle>
            <a:lvl1pPr marL="0" indent="0" algn="ctr">
              <a:spcAft>
                <a:spcPts val="0"/>
              </a:spcAft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23460" y="2590800"/>
            <a:ext cx="3749040" cy="3448050"/>
          </a:xfrm>
        </p:spPr>
        <p:txBody>
          <a:bodyPr>
            <a:normAutofit/>
          </a:bodyPr>
          <a:lstStyle>
            <a:lvl1pPr>
              <a:spcAft>
                <a:spcPts val="1400"/>
              </a:spcAft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290763" indent="-461963">
              <a:defRPr sz="1800"/>
            </a:lvl6pPr>
            <a:lvl7pPr marL="2290763" indent="-461963">
              <a:defRPr sz="1800"/>
            </a:lvl7pPr>
            <a:lvl8pPr marL="2290763" indent="-461963">
              <a:defRPr sz="1800"/>
            </a:lvl8pPr>
            <a:lvl9pPr marL="2290763" indent="-461963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8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0ABA669-B262-304B-BA03-1E46EED1B3BA}" type="datetime1">
              <a:rPr lang="en-US" smtClean="0"/>
              <a:t>6/4/2021</a:t>
            </a:fld>
            <a:endParaRPr lang="en-US"/>
          </a:p>
        </p:txBody>
      </p:sp>
      <p:sp>
        <p:nvSpPr>
          <p:cNvPr id="9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10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32EAB69-8265-004E-99D3-2EF68565B9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290834"/>
      </p:ext>
    </p:extLst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fld id="{98B17B5C-0873-CE4F-BCCF-14DC20753E1D}" type="datetime1">
              <a:rPr lang="en-US" smtClean="0"/>
              <a:t>6/4/2021</a:t>
            </a:fld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32EAB69-8265-004E-99D3-2EF68565B9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787795"/>
      </p:ext>
    </p:extLst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fld id="{54FF0F41-240E-AD4F-918C-882952D85630}" type="datetime1">
              <a:rPr lang="en-US" smtClean="0"/>
              <a:t>6/4/2021</a:t>
            </a:fld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32EAB69-8265-004E-99D3-2EF68565B9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563302"/>
      </p:ext>
    </p:extLst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hortRul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2375" y="2305050"/>
            <a:ext cx="2495550" cy="95250"/>
          </a:xfrm>
          <a:prstGeom prst="rect">
            <a:avLst/>
          </a:prstGeom>
          <a:effectLst>
            <a:outerShdw blurRad="25400" sx="101000" sy="101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6153" y="443752"/>
            <a:ext cx="3749040" cy="1707777"/>
          </a:xfrm>
        </p:spPr>
        <p:txBody>
          <a:bodyPr anchor="b">
            <a:noAutofit/>
          </a:bodyPr>
          <a:lstStyle>
            <a:lvl1pPr algn="ctr">
              <a:defRPr sz="36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27494" y="430306"/>
            <a:ext cx="3749040" cy="5608544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 marL="2290763" indent="-461963">
              <a:defRPr sz="2000"/>
            </a:lvl6pPr>
            <a:lvl7pPr marL="2290763" indent="-461963">
              <a:defRPr sz="2000"/>
            </a:lvl7pPr>
            <a:lvl8pPr marL="2290763" indent="-461963">
              <a:defRPr sz="2000"/>
            </a:lvl8pPr>
            <a:lvl9pPr marL="2290763" indent="-461963"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6153" y="2554940"/>
            <a:ext cx="3749040" cy="3146613"/>
          </a:xfrm>
        </p:spPr>
        <p:txBody>
          <a:bodyPr>
            <a:normAutofit/>
          </a:bodyPr>
          <a:lstStyle>
            <a:lvl1pPr marL="0" indent="0" algn="ctr">
              <a:spcAft>
                <a:spcPts val="1000"/>
              </a:spcAft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D3EFAF8-E8B4-7A4C-83BA-794E5D4CA0FB}" type="datetime1">
              <a:rPr lang="en-US" smtClean="0"/>
              <a:t>6/4/2021</a:t>
            </a:fld>
            <a:endParaRPr lang="en-US"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32EAB69-8265-004E-99D3-2EF68565B9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328666"/>
      </p:ext>
    </p:extLst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hortRul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2375" y="2305050"/>
            <a:ext cx="2495550" cy="95250"/>
          </a:xfrm>
          <a:prstGeom prst="rect">
            <a:avLst/>
          </a:prstGeom>
          <a:effectLst>
            <a:outerShdw blurRad="25400" sx="101000" sy="101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8" descr="parAvi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08222">
            <a:off x="6797675" y="538163"/>
            <a:ext cx="1808163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60" y="434609"/>
            <a:ext cx="3749040" cy="1709928"/>
          </a:xfrm>
        </p:spPr>
        <p:txBody>
          <a:bodyPr rtlCol="0" anchor="b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6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4360" y="2551176"/>
            <a:ext cx="3749040" cy="3145536"/>
          </a:xfrm>
        </p:spPr>
        <p:txBody>
          <a:bodyPr rtlCol="0">
            <a:normAutofit/>
          </a:bodyPr>
          <a:lstStyle>
            <a:lvl1pPr marL="0" indent="0">
              <a:spcAft>
                <a:spcPts val="1000"/>
              </a:spcAft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150174">
            <a:off x="4827538" y="836203"/>
            <a:ext cx="3657600" cy="4937760"/>
          </a:xfrm>
          <a:solidFill>
            <a:srgbClr val="FFFFFF">
              <a:shade val="85000"/>
            </a:srgbClr>
          </a:solidFill>
          <a:ln w="31750" cap="sq">
            <a:solidFill>
              <a:srgbClr val="FDFDFD"/>
            </a:solidFill>
            <a:miter lim="800000"/>
          </a:ln>
          <a:effectLst>
            <a:outerShdw blurRad="88900" dist="4445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  <p:txBody>
          <a:bodyPr rtlCol="0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Drag picture to placeholder or click icon to add</a:t>
            </a:r>
            <a:endParaRPr noProof="0"/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6C6E981-3316-E446-97BA-75D5098D5BA4}" type="datetime1">
              <a:rPr lang="en-US" smtClean="0"/>
              <a:t>6/4/2021</a:t>
            </a:fld>
            <a:endParaRPr lang="en-US"/>
          </a:p>
        </p:txBody>
      </p:sp>
      <p:sp>
        <p:nvSpPr>
          <p:cNvPr id="8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32EAB69-8265-004E-99D3-2EF68565B9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804381"/>
      </p:ext>
    </p:extLst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7" descr="TitlePageOverla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 descr="shortRul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4225" y="4665663"/>
            <a:ext cx="2495550" cy="95250"/>
          </a:xfrm>
          <a:prstGeom prst="rect">
            <a:avLst/>
          </a:prstGeom>
          <a:effectLst>
            <a:outerShdw blurRad="25400" sx="101000" sy="101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500" y="2924825"/>
            <a:ext cx="8001000" cy="1709928"/>
          </a:xfrm>
        </p:spPr>
        <p:txBody>
          <a:bodyPr rtlCol="0" anchor="b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1500" y="4800600"/>
            <a:ext cx="8001000" cy="1219200"/>
          </a:xfrm>
        </p:spPr>
        <p:txBody>
          <a:bodyPr rtlCol="0">
            <a:normAutofit/>
          </a:bodyPr>
          <a:lstStyle>
            <a:lvl1pPr marL="0" indent="0" algn="ctr">
              <a:spcAft>
                <a:spcPts val="300"/>
              </a:spcAft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21355093">
            <a:off x="2359666" y="458370"/>
            <a:ext cx="4424669" cy="3079124"/>
          </a:xfrm>
          <a:solidFill>
            <a:srgbClr val="FFFFFF">
              <a:shade val="85000"/>
            </a:srgbClr>
          </a:solidFill>
          <a:ln w="31750" cap="sq">
            <a:solidFill>
              <a:srgbClr val="FDFDFD"/>
            </a:solidFill>
            <a:miter lim="800000"/>
          </a:ln>
          <a:effectLst>
            <a:outerShdw blurRad="88900" dist="44450" dir="90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  <p:txBody>
          <a:bodyPr rtlCol="0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Drag picture to placeholder or click icon to add</a:t>
            </a:r>
            <a:endParaRPr noProof="0"/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71DD1E6-8DCF-944C-8DA0-9D321D2FCD0E}" type="datetime1">
              <a:rPr lang="en-US" smtClean="0"/>
              <a:t>6/4/2021</a:t>
            </a:fld>
            <a:endParaRPr lang="en-US"/>
          </a:p>
        </p:txBody>
      </p:sp>
      <p:sp>
        <p:nvSpPr>
          <p:cNvPr id="8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32EAB69-8265-004E-99D3-2EF68565B9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613850"/>
      </p:ext>
    </p:extLst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2 Pictures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7" descr="TitlePageOverla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8" descr="parAvi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08222">
            <a:off x="6835775" y="279400"/>
            <a:ext cx="1695450" cy="484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 descr="shortRul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4225" y="4665663"/>
            <a:ext cx="2495550" cy="95250"/>
          </a:xfrm>
          <a:prstGeom prst="rect">
            <a:avLst/>
          </a:prstGeom>
          <a:effectLst>
            <a:outerShdw blurRad="25400" sx="101000" sy="101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10" descr="parAvi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785255">
            <a:off x="2865438" y="3182938"/>
            <a:ext cx="1697037" cy="484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500" y="2924825"/>
            <a:ext cx="8001000" cy="1709928"/>
          </a:xfrm>
        </p:spPr>
        <p:txBody>
          <a:bodyPr rtlCol="0" anchor="b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1500" y="4800600"/>
            <a:ext cx="8001000" cy="1219200"/>
          </a:xfrm>
        </p:spPr>
        <p:txBody>
          <a:bodyPr rtlCol="0">
            <a:normAutofit/>
          </a:bodyPr>
          <a:lstStyle>
            <a:lvl1pPr marL="0" indent="0" algn="ctr">
              <a:spcAft>
                <a:spcPts val="300"/>
              </a:spcAft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idx="13"/>
          </p:nvPr>
        </p:nvSpPr>
        <p:spPr>
          <a:xfrm rot="150321">
            <a:off x="4329929" y="546774"/>
            <a:ext cx="4163077" cy="2961146"/>
          </a:xfrm>
          <a:solidFill>
            <a:srgbClr val="FFFFFF">
              <a:shade val="85000"/>
            </a:srgbClr>
          </a:solidFill>
          <a:ln w="31750" cap="sq">
            <a:solidFill>
              <a:srgbClr val="FDFDFD"/>
            </a:solidFill>
            <a:miter lim="800000"/>
          </a:ln>
          <a:effectLst>
            <a:outerShdw blurRad="88900" dist="31750" dir="90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  <p:txBody>
          <a:bodyPr rtlCol="0">
            <a:normAutofit/>
          </a:bodyPr>
          <a:lstStyle>
            <a:lvl1pPr marL="0" indent="0" algn="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Drag picture to placeholder or click icon to add</a:t>
            </a:r>
            <a:endParaRPr noProof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21380673">
            <a:off x="699762" y="451178"/>
            <a:ext cx="4163077" cy="2961146"/>
          </a:xfrm>
          <a:solidFill>
            <a:srgbClr val="FFFFFF">
              <a:shade val="85000"/>
            </a:srgbClr>
          </a:solidFill>
          <a:ln w="31750" cap="sq">
            <a:solidFill>
              <a:srgbClr val="FDFDFD"/>
            </a:solidFill>
            <a:miter lim="800000"/>
          </a:ln>
          <a:effectLst>
            <a:outerShdw blurRad="88900" dist="44450" dir="900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  <p:txBody>
          <a:bodyPr rtlCol="0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Drag picture to placeholder or click icon to add</a:t>
            </a:r>
            <a:endParaRPr noProof="0"/>
          </a:p>
        </p:txBody>
      </p:sp>
      <p:sp>
        <p:nvSpPr>
          <p:cNvPr id="11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fld id="{C4FEA22F-6B46-BB46-BAE4-D21BCA013024}" type="datetime1">
              <a:rPr lang="en-US" smtClean="0"/>
              <a:t>6/4/2021</a:t>
            </a:fld>
            <a:endParaRPr lang="en-US"/>
          </a:p>
        </p:txBody>
      </p:sp>
      <p:sp>
        <p:nvSpPr>
          <p:cNvPr id="12" name="Footer Placeholder 5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13" name="Slide Number Placeholder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fld id="{D32EAB69-8265-004E-99D3-2EF68565B9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406858"/>
      </p:ext>
    </p:extLst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 descr="TitlePageOverla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83480" y="4800600"/>
            <a:ext cx="3246120" cy="1188720"/>
          </a:xfrm>
        </p:spPr>
        <p:txBody>
          <a:bodyPr rtlCol="0">
            <a:normAutofit/>
          </a:bodyPr>
          <a:lstStyle>
            <a:lvl1pPr marL="0" indent="0" algn="ctr">
              <a:spcAft>
                <a:spcPts val="300"/>
              </a:spcAft>
              <a:buNone/>
              <a:defRPr sz="2000">
                <a:solidFill>
                  <a:schemeClr val="tx1"/>
                </a:solidFill>
                <a:latin typeface="Mistral" pitchFamily="66" charset="0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idx="13"/>
          </p:nvPr>
        </p:nvSpPr>
        <p:spPr>
          <a:xfrm rot="253865">
            <a:off x="4415567" y="369110"/>
            <a:ext cx="3794703" cy="2729767"/>
          </a:xfrm>
          <a:solidFill>
            <a:srgbClr val="FFFFFF">
              <a:shade val="85000"/>
            </a:srgbClr>
          </a:solidFill>
          <a:ln w="31750" cap="sq">
            <a:solidFill>
              <a:srgbClr val="FDFDFD"/>
            </a:solidFill>
            <a:miter lim="800000"/>
          </a:ln>
          <a:effectLst>
            <a:outerShdw blurRad="88900" dist="44450" dir="600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  <p:txBody>
          <a:bodyPr rtlCol="0">
            <a:normAutofit/>
          </a:bodyPr>
          <a:lstStyle>
            <a:lvl1pPr marL="0" indent="0" algn="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Drag picture to placeholder or click icon to add</a:t>
            </a:r>
            <a:endParaRPr noProof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20973137">
            <a:off x="530124" y="631160"/>
            <a:ext cx="3837559" cy="2604282"/>
          </a:xfrm>
          <a:solidFill>
            <a:srgbClr val="FFFFFF">
              <a:shade val="85000"/>
            </a:srgbClr>
          </a:solidFill>
          <a:ln w="31750" cap="sq">
            <a:solidFill>
              <a:srgbClr val="FDFDFD"/>
            </a:solidFill>
            <a:miter lim="800000"/>
          </a:ln>
          <a:effectLst>
            <a:outerShdw blurRad="88900" dist="44450" dir="90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  <p:txBody>
          <a:bodyPr rtlCol="0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Drag picture to placeholder or click icon to add</a:t>
            </a:r>
            <a:endParaRPr noProof="0"/>
          </a:p>
        </p:txBody>
      </p:sp>
      <p:sp>
        <p:nvSpPr>
          <p:cNvPr id="14" name="Picture Placeholder 2"/>
          <p:cNvSpPr>
            <a:spLocks noGrp="1"/>
          </p:cNvSpPr>
          <p:nvPr>
            <p:ph type="pic" idx="14"/>
          </p:nvPr>
        </p:nvSpPr>
        <p:spPr>
          <a:xfrm rot="470783">
            <a:off x="708565" y="3070624"/>
            <a:ext cx="3918749" cy="2827517"/>
          </a:xfrm>
          <a:solidFill>
            <a:srgbClr val="FFFFFF">
              <a:shade val="85000"/>
            </a:srgbClr>
          </a:solidFill>
          <a:ln w="31750" cap="sq">
            <a:solidFill>
              <a:srgbClr val="FDFDFD"/>
            </a:solidFill>
            <a:miter lim="800000"/>
          </a:ln>
          <a:effectLst>
            <a:outerShdw blurRad="88900" dist="44450" dir="1140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  <p:txBody>
          <a:bodyPr rtlCol="0">
            <a:normAutofit/>
          </a:bodyPr>
          <a:lstStyle>
            <a:lvl1pPr marL="0" indent="0" algn="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Drag picture to placeholder or click icon to add</a:t>
            </a:r>
            <a:endParaRPr noProof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 rot="21240000">
            <a:off x="4717562" y="3396154"/>
            <a:ext cx="3474720" cy="1097280"/>
          </a:xfrm>
        </p:spPr>
        <p:txBody>
          <a:bodyPr rtlCol="0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spcAft>
                <a:spcPts val="300"/>
              </a:spcAft>
              <a:buNone/>
              <a:defRPr sz="2800" kern="1200">
                <a:solidFill>
                  <a:schemeClr val="tx1"/>
                </a:solidFill>
                <a:latin typeface="Mistral" pitchFamily="66" charset="0"/>
                <a:ea typeface="+mn-ea"/>
                <a:cs typeface="+mn-cs"/>
              </a:defRPr>
            </a:lvl1pPr>
          </a:lstStyle>
          <a:p>
            <a:pPr lvl="0"/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8" name="Date Placeholder 4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/>
            </a:lvl1pPr>
          </a:lstStyle>
          <a:p>
            <a:fld id="{7F933AFB-CD87-1F46-8C57-AFBAC79480BA}" type="datetime1">
              <a:rPr lang="en-US" smtClean="0"/>
              <a:t>6/4/2021</a:t>
            </a:fld>
            <a:endParaRPr lang="en-US"/>
          </a:p>
        </p:txBody>
      </p:sp>
      <p:sp>
        <p:nvSpPr>
          <p:cNvPr id="9" name="Footer Placeholder 5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fld id="{D32EAB69-8265-004E-99D3-2EF68565B9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4964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8C8734-B1C8-8542-8CE1-D1948006FBEC}" type="datetime1">
              <a:rPr lang="en-US" smtClean="0"/>
              <a:t>6/4/2021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048F6-F56D-564D-9EBA-349D333BBD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490353"/>
      </p:ext>
    </p:extLst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TitlePageOverla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 descr="parAvi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08222">
            <a:off x="7427913" y="2619375"/>
            <a:ext cx="1581150" cy="45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9" descr="pictureStamp-Fram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22260">
            <a:off x="6338888" y="604838"/>
            <a:ext cx="1611312" cy="2024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0" descr="pictureStamp-Fram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22260">
            <a:off x="4891088" y="985838"/>
            <a:ext cx="1611312" cy="2024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2000" y="4876800"/>
            <a:ext cx="3048000" cy="1188720"/>
          </a:xfrm>
        </p:spPr>
        <p:txBody>
          <a:bodyPr rtlCol="0">
            <a:normAutofit/>
          </a:bodyPr>
          <a:lstStyle>
            <a:lvl1pPr marL="0" indent="0" algn="ctr">
              <a:spcAft>
                <a:spcPts val="300"/>
              </a:spcAft>
              <a:buNone/>
              <a:defRPr sz="2000" kern="1200">
                <a:solidFill>
                  <a:schemeClr val="tx1"/>
                </a:solidFill>
                <a:latin typeface="Mistral" pitchFamily="66" charset="0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Picture Placeholder 2"/>
          <p:cNvSpPr>
            <a:spLocks noGrp="1"/>
          </p:cNvSpPr>
          <p:nvPr>
            <p:ph type="pic" idx="14"/>
          </p:nvPr>
        </p:nvSpPr>
        <p:spPr>
          <a:xfrm rot="247118">
            <a:off x="5075220" y="1165774"/>
            <a:ext cx="1243584" cy="1664208"/>
          </a:xfrm>
          <a:solidFill>
            <a:srgbClr val="FFFFFF">
              <a:shade val="85000"/>
            </a:srgbClr>
          </a:solidFill>
          <a:ln w="114300" cap="sq">
            <a:noFill/>
            <a:miter lim="800000"/>
          </a:ln>
          <a:effectLst/>
          <a:scene3d>
            <a:camera prst="perspectiveRelaxed">
              <a:rot lat="0" lon="0" rev="0"/>
            </a:camera>
            <a:lightRig rig="twoPt" dir="t">
              <a:rot lat="0" lon="0" rev="7200000"/>
            </a:lightRig>
          </a:scene3d>
          <a:sp3d prstMaterial="matte">
            <a:contourClr>
              <a:srgbClr val="FFFFFF"/>
            </a:contourClr>
          </a:sp3d>
        </p:spPr>
        <p:txBody>
          <a:bodyPr rtlCol="0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Drag picture to placeholder or click icon to add</a:t>
            </a:r>
            <a:endParaRPr noProof="0"/>
          </a:p>
        </p:txBody>
      </p:sp>
      <p:sp>
        <p:nvSpPr>
          <p:cNvPr id="17" name="Picture Placeholder 2"/>
          <p:cNvSpPr>
            <a:spLocks noGrp="1"/>
          </p:cNvSpPr>
          <p:nvPr>
            <p:ph type="pic" idx="15"/>
          </p:nvPr>
        </p:nvSpPr>
        <p:spPr>
          <a:xfrm rot="271248">
            <a:off x="6523020" y="784774"/>
            <a:ext cx="1243584" cy="1664208"/>
          </a:xfrm>
          <a:solidFill>
            <a:srgbClr val="FFFFFF">
              <a:shade val="85000"/>
            </a:srgbClr>
          </a:solidFill>
          <a:ln w="114300" cap="sq">
            <a:noFill/>
            <a:miter lim="800000"/>
          </a:ln>
          <a:effectLst/>
          <a:scene3d>
            <a:camera prst="perspectiveRelaxed">
              <a:rot lat="0" lon="0" rev="0"/>
            </a:camera>
            <a:lightRig rig="twoPt" dir="t">
              <a:rot lat="0" lon="0" rev="7200000"/>
            </a:lightRig>
          </a:scene3d>
          <a:sp3d prstMaterial="matte">
            <a:contourClr>
              <a:srgbClr val="FFFFFF"/>
            </a:contourClr>
          </a:sp3d>
        </p:spPr>
        <p:txBody>
          <a:bodyPr rtlCol="0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Drag picture to placeholder or click icon to add</a:t>
            </a:r>
            <a:endParaRPr noProof="0"/>
          </a:p>
        </p:txBody>
      </p:sp>
      <p:sp>
        <p:nvSpPr>
          <p:cNvPr id="10" name="Picture Placeholder 2"/>
          <p:cNvSpPr>
            <a:spLocks noGrp="1"/>
          </p:cNvSpPr>
          <p:nvPr>
            <p:ph type="pic" idx="13"/>
          </p:nvPr>
        </p:nvSpPr>
        <p:spPr>
          <a:xfrm rot="253865">
            <a:off x="4519045" y="2873698"/>
            <a:ext cx="3931920" cy="2834640"/>
          </a:xfrm>
          <a:solidFill>
            <a:srgbClr val="FFFFFF">
              <a:shade val="85000"/>
            </a:srgbClr>
          </a:solidFill>
          <a:ln w="31750" cap="sq">
            <a:solidFill>
              <a:srgbClr val="FDFDFD"/>
            </a:solidFill>
            <a:miter lim="800000"/>
          </a:ln>
          <a:effectLst>
            <a:outerShdw blurRad="88900" dist="44450" dir="690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  <p:txBody>
          <a:bodyPr rtlCol="0">
            <a:normAutofit/>
          </a:bodyPr>
          <a:lstStyle>
            <a:lvl1pPr marL="0" indent="0" algn="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Drag picture to placeholder or click icon to add</a:t>
            </a:r>
            <a:endParaRPr noProof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21193488">
            <a:off x="610678" y="450635"/>
            <a:ext cx="3931920" cy="2834640"/>
          </a:xfrm>
          <a:solidFill>
            <a:srgbClr val="FFFFFF">
              <a:shade val="85000"/>
            </a:srgbClr>
          </a:solidFill>
          <a:ln w="31750" cap="sq">
            <a:solidFill>
              <a:srgbClr val="FDFDFD"/>
            </a:solidFill>
            <a:miter lim="800000"/>
          </a:ln>
          <a:effectLst>
            <a:outerShdw blurRad="88900" dist="44450" dir="90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  <p:txBody>
          <a:bodyPr rtlCol="0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Drag picture to placeholder or click icon to add</a:t>
            </a:r>
            <a:endParaRPr noProof="0"/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 rot="21240000">
            <a:off x="455724" y="3551615"/>
            <a:ext cx="3474720" cy="1097280"/>
          </a:xfrm>
        </p:spPr>
        <p:txBody>
          <a:bodyPr rtlCol="0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spcAft>
                <a:spcPts val="300"/>
              </a:spcAft>
              <a:buNone/>
              <a:defRPr sz="2800" kern="1200">
                <a:solidFill>
                  <a:schemeClr val="tx1"/>
                </a:solidFill>
                <a:latin typeface="Mistral" pitchFamily="66" charset="0"/>
                <a:ea typeface="+mn-ea"/>
                <a:cs typeface="+mn-cs"/>
              </a:defRPr>
            </a:lvl1pPr>
          </a:lstStyle>
          <a:p>
            <a:pPr lvl="0"/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3" name="Date Placeholder 4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/>
            </a:lvl1pPr>
          </a:lstStyle>
          <a:p>
            <a:fld id="{07E841C2-3347-4F4A-A23C-58E878017DFA}" type="datetime1">
              <a:rPr lang="en-US" smtClean="0"/>
              <a:t>6/4/2021</a:t>
            </a:fld>
            <a:endParaRPr lang="en-US"/>
          </a:p>
        </p:txBody>
      </p:sp>
      <p:sp>
        <p:nvSpPr>
          <p:cNvPr id="15" name="Footer Placeholder 5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18" name="Slide Number Placeholder 6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/>
            </a:lvl1pPr>
          </a:lstStyle>
          <a:p>
            <a:fld id="{D32EAB69-8265-004E-99D3-2EF68565B9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193357"/>
      </p:ext>
    </p:extLst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tandardRul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5100" y="1524000"/>
            <a:ext cx="3733800" cy="152400"/>
          </a:xfrm>
          <a:prstGeom prst="rect">
            <a:avLst/>
          </a:prstGeom>
          <a:effectLst>
            <a:outerShdw blurRad="25400" sx="101000" sy="101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 marL="2286000" indent="-457200">
              <a:defRPr/>
            </a:lvl6pPr>
            <a:lvl7pPr marL="2286000" indent="-457200">
              <a:defRPr/>
            </a:lvl7pPr>
            <a:lvl8pPr marL="2286000" indent="-457200">
              <a:defRPr/>
            </a:lvl8pPr>
            <a:lvl9pPr marL="2286000" indent="-457200"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D96C4D5-AEF4-FE47-855A-4004CEFEC4F3}" type="datetime1">
              <a:rPr lang="en-US" smtClean="0"/>
              <a:t>6/4/2021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32EAB69-8265-004E-99D3-2EF68565B9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530581"/>
      </p:ext>
    </p:extLst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verticalRul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3513" y="1562100"/>
            <a:ext cx="152400" cy="3733800"/>
          </a:xfrm>
          <a:prstGeom prst="rect">
            <a:avLst/>
          </a:prstGeom>
          <a:effectLst>
            <a:outerShdw blurRad="25400" sx="101000" sy="101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96634" y="577849"/>
            <a:ext cx="1882589" cy="5461001"/>
          </a:xfrm>
        </p:spPr>
        <p:txBody>
          <a:bodyPr vert="eaVert"/>
          <a:lstStyle>
            <a:lvl1pPr>
              <a:defRPr sz="4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78224" y="577849"/>
            <a:ext cx="5768788" cy="5461001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0DB404C-3878-7C42-BC04-43721B4D526D}" type="datetime1">
              <a:rPr lang="en-US" smtClean="0"/>
              <a:t>6/4/2021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32EAB69-8265-004E-99D3-2EF68565B9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475531"/>
      </p:ext>
    </p:extLst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TitlePageOverla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 descr="standardRul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5100" y="4191000"/>
            <a:ext cx="3733800" cy="152400"/>
          </a:xfrm>
          <a:prstGeom prst="rect">
            <a:avLst/>
          </a:prstGeom>
          <a:effectLst>
            <a:outerShdw blurRad="25400" sx="101000" sy="101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71500" y="1676401"/>
            <a:ext cx="8001000" cy="2424766"/>
          </a:xfrm>
        </p:spPr>
        <p:txBody>
          <a:bodyPr anchor="b">
            <a:noAutofit/>
          </a:bodyPr>
          <a:lstStyle>
            <a:lvl1pPr>
              <a:defRPr sz="46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1500" y="4419600"/>
            <a:ext cx="8001000" cy="1219200"/>
          </a:xfrm>
        </p:spPr>
        <p:txBody>
          <a:bodyPr/>
          <a:lstStyle>
            <a:lvl1pPr marL="0" indent="0" algn="ctr">
              <a:spcAft>
                <a:spcPts val="0"/>
              </a:spcAft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75E58EF-DAF1-A741-AB46-88BE0D267729}" type="datetime1">
              <a:rPr lang="en-US" smtClean="0"/>
              <a:t>6/4/2021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32EAB69-8265-004E-99D3-2EF68565B9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401900"/>
      </p:ext>
    </p:extLst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tandardRul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5100" y="1524000"/>
            <a:ext cx="3733800" cy="152400"/>
          </a:xfrm>
          <a:prstGeom prst="rect">
            <a:avLst/>
          </a:prstGeom>
          <a:effectLst>
            <a:outerShdw blurRad="25400" sx="101000" sy="101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宋体"/>
                <a:ea typeface="宋体"/>
                <a:cs typeface="宋体"/>
              </a:defRPr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F2D9250-B8ED-594D-A973-BEA1753E3CE5}" type="datetime1">
              <a:rPr lang="en-US" smtClean="0"/>
              <a:t>6/4/2021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32EAB69-8265-004E-99D3-2EF68565B9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269381"/>
      </p:ext>
    </p:extLst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3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 descr="TitlePageOverla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 descr="standardRul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5100" y="4572000"/>
            <a:ext cx="3733800" cy="152400"/>
          </a:xfrm>
          <a:prstGeom prst="rect">
            <a:avLst/>
          </a:prstGeom>
          <a:effectLst>
            <a:outerShdw blurRad="25400" sx="101000" sy="101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9" descr="pictureStamp-Fram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66660">
            <a:off x="5138738" y="600075"/>
            <a:ext cx="1609725" cy="202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0" descr="pictureStamp-Fram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29776">
            <a:off x="2073275" y="555625"/>
            <a:ext cx="1609725" cy="202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1" descr="pictureStamp-Fram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1790">
            <a:off x="3592513" y="936625"/>
            <a:ext cx="1609725" cy="2024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71500" y="2057401"/>
            <a:ext cx="8001000" cy="2424766"/>
          </a:xfrm>
        </p:spPr>
        <p:txBody>
          <a:bodyPr anchor="b">
            <a:noAutofit/>
          </a:bodyPr>
          <a:lstStyle>
            <a:lvl1pPr>
              <a:defRPr sz="56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1500" y="4800600"/>
            <a:ext cx="8001000" cy="1219200"/>
          </a:xfrm>
        </p:spPr>
        <p:txBody>
          <a:bodyPr/>
          <a:lstStyle>
            <a:lvl1pPr marL="0" indent="0" algn="ctr">
              <a:spcAft>
                <a:spcPts val="0"/>
              </a:spcAft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idx="14"/>
          </p:nvPr>
        </p:nvSpPr>
        <p:spPr>
          <a:xfrm rot="21254634">
            <a:off x="2256146" y="735839"/>
            <a:ext cx="1243584" cy="1664208"/>
          </a:xfrm>
          <a:solidFill>
            <a:srgbClr val="FFFFFF">
              <a:shade val="85000"/>
            </a:srgbClr>
          </a:solidFill>
          <a:ln w="114300" cap="sq">
            <a:noFill/>
            <a:miter lim="800000"/>
          </a:ln>
          <a:effectLst/>
          <a:scene3d>
            <a:camera prst="perspectiveRelaxed">
              <a:rot lat="0" lon="0" rev="0"/>
            </a:camera>
            <a:lightRig rig="twoPt" dir="t">
              <a:rot lat="0" lon="0" rev="7200000"/>
            </a:lightRig>
          </a:scene3d>
          <a:sp3d prstMaterial="matte">
            <a:contourClr>
              <a:srgbClr val="FFFFFF"/>
            </a:contourClr>
          </a:sp3d>
        </p:spPr>
        <p:txBody>
          <a:bodyPr rtlCol="0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Drag picture to placeholder or click icon to add</a:t>
            </a:r>
            <a:endParaRPr noProof="0"/>
          </a:p>
        </p:txBody>
      </p:sp>
      <p:sp>
        <p:nvSpPr>
          <p:cNvPr id="13" name="Picture Placeholder 2"/>
          <p:cNvSpPr>
            <a:spLocks noGrp="1"/>
          </p:cNvSpPr>
          <p:nvPr>
            <p:ph type="pic" idx="15"/>
          </p:nvPr>
        </p:nvSpPr>
        <p:spPr>
          <a:xfrm rot="21315648">
            <a:off x="5321748" y="780292"/>
            <a:ext cx="1243584" cy="1664208"/>
          </a:xfrm>
          <a:solidFill>
            <a:srgbClr val="FFFFFF">
              <a:shade val="85000"/>
            </a:srgbClr>
          </a:solidFill>
          <a:ln w="114300" cap="sq">
            <a:noFill/>
            <a:miter lim="800000"/>
          </a:ln>
          <a:effectLst/>
          <a:scene3d>
            <a:camera prst="perspectiveRelaxed">
              <a:rot lat="0" lon="0" rev="0"/>
            </a:camera>
            <a:lightRig rig="twoPt" dir="t">
              <a:rot lat="0" lon="0" rev="7200000"/>
            </a:lightRig>
          </a:scene3d>
          <a:sp3d prstMaterial="matte">
            <a:contourClr>
              <a:srgbClr val="FFFFFF"/>
            </a:contourClr>
          </a:sp3d>
        </p:spPr>
        <p:txBody>
          <a:bodyPr rtlCol="0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Drag picture to placeholder or click icon to add</a:t>
            </a:r>
            <a:endParaRPr noProof="0"/>
          </a:p>
        </p:txBody>
      </p:sp>
      <p:sp>
        <p:nvSpPr>
          <p:cNvPr id="17" name="Picture Placeholder 2"/>
          <p:cNvSpPr>
            <a:spLocks noGrp="1"/>
          </p:cNvSpPr>
          <p:nvPr>
            <p:ph type="pic" idx="17"/>
          </p:nvPr>
        </p:nvSpPr>
        <p:spPr>
          <a:xfrm rot="100778">
            <a:off x="3775337" y="1116468"/>
            <a:ext cx="1243584" cy="1664208"/>
          </a:xfrm>
          <a:solidFill>
            <a:srgbClr val="FFFFFF">
              <a:shade val="85000"/>
            </a:srgbClr>
          </a:solidFill>
          <a:ln w="114300" cap="sq">
            <a:noFill/>
            <a:miter lim="800000"/>
          </a:ln>
          <a:effectLst/>
          <a:scene3d>
            <a:camera prst="perspectiveRelaxed">
              <a:rot lat="0" lon="0" rev="0"/>
            </a:camera>
            <a:lightRig rig="twoPt" dir="t">
              <a:rot lat="0" lon="0" rev="7200000"/>
            </a:lightRig>
          </a:scene3d>
          <a:sp3d prstMaterial="matte">
            <a:contourClr>
              <a:srgbClr val="FFFFFF"/>
            </a:contourClr>
          </a:sp3d>
        </p:spPr>
        <p:txBody>
          <a:bodyPr rtlCol="0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Drag picture to placeholder or click icon to add</a:t>
            </a:r>
            <a:endParaRPr noProof="0"/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18"/>
          </p:nvPr>
        </p:nvSpPr>
        <p:spPr/>
        <p:txBody>
          <a:bodyPr/>
          <a:lstStyle>
            <a:lvl1pPr>
              <a:defRPr/>
            </a:lvl1pPr>
          </a:lstStyle>
          <a:p>
            <a:fld id="{62CCC6C9-1A45-974A-AAFC-968B5E3325DB}" type="datetime1">
              <a:rPr lang="en-US" smtClean="0"/>
              <a:t>6/4/2021</a:t>
            </a:fld>
            <a:endParaRPr lang="en-US"/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/>
            </a:lvl1pPr>
          </a:lstStyle>
          <a:p>
            <a:fld id="{D32EAB69-8265-004E-99D3-2EF68565B9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886423"/>
      </p:ext>
    </p:extLst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tandardRul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5100" y="3352800"/>
            <a:ext cx="3733800" cy="152400"/>
          </a:xfrm>
          <a:prstGeom prst="rect">
            <a:avLst/>
          </a:prstGeom>
          <a:effectLst>
            <a:outerShdw blurRad="25400" sx="101000" sy="101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500" y="1282700"/>
            <a:ext cx="8001000" cy="1917700"/>
          </a:xfrm>
        </p:spPr>
        <p:txBody>
          <a:bodyPr anchor="b">
            <a:noAutofit/>
          </a:bodyPr>
          <a:lstStyle>
            <a:lvl1pPr algn="ctr">
              <a:defRPr sz="5600" b="0" cap="none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1500" y="3644153"/>
            <a:ext cx="8001000" cy="833718"/>
          </a:xfrm>
        </p:spPr>
        <p:txBody>
          <a:bodyPr/>
          <a:lstStyle>
            <a:lvl1pPr marL="0" indent="0" algn="ctr">
              <a:spcAft>
                <a:spcPts val="0"/>
              </a:spcAft>
              <a:buNone/>
              <a:defRPr sz="20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D141E39-8273-0F46-AF95-F6784A960265}" type="datetime1">
              <a:rPr lang="en-US" smtClean="0"/>
              <a:t>6/4/2021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32EAB69-8265-004E-99D3-2EF68565B9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806148"/>
      </p:ext>
    </p:extLst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tandardRul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5100" y="1524000"/>
            <a:ext cx="3733800" cy="152400"/>
          </a:xfrm>
          <a:prstGeom prst="rect">
            <a:avLst/>
          </a:prstGeom>
          <a:effectLst>
            <a:outerShdw blurRad="25400" sx="101000" sy="101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500" y="274638"/>
            <a:ext cx="80010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71500" y="1936751"/>
            <a:ext cx="3749040" cy="4102100"/>
          </a:xfrm>
        </p:spPr>
        <p:txBody>
          <a:bodyPr>
            <a:normAutofit/>
          </a:bodyPr>
          <a:lstStyle>
            <a:lvl1pPr>
              <a:spcAft>
                <a:spcPts val="1600"/>
              </a:spcAft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290763" indent="-461963">
              <a:defRPr sz="1800"/>
            </a:lvl6pPr>
            <a:lvl7pPr marL="2290763" indent="-461963">
              <a:defRPr sz="1800"/>
            </a:lvl7pPr>
            <a:lvl8pPr marL="2290763" indent="-461963">
              <a:defRPr sz="1800"/>
            </a:lvl8pPr>
            <a:lvl9pPr marL="2290763" indent="-461963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23460" y="1936751"/>
            <a:ext cx="3749040" cy="4102100"/>
          </a:xfrm>
        </p:spPr>
        <p:txBody>
          <a:bodyPr>
            <a:normAutofit/>
          </a:bodyPr>
          <a:lstStyle>
            <a:lvl1pPr>
              <a:spcAft>
                <a:spcPts val="1600"/>
              </a:spcAft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290763" indent="-461963">
              <a:defRPr sz="1800"/>
            </a:lvl6pPr>
            <a:lvl7pPr marL="2290763" indent="-461963">
              <a:defRPr sz="1800"/>
            </a:lvl7pPr>
            <a:lvl8pPr marL="2290763" indent="-461963">
              <a:defRPr sz="1800"/>
            </a:lvl8pPr>
            <a:lvl9pPr marL="2290763" indent="-461963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6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D63DD38-559D-CC4C-A30C-15B3B144008D}" type="datetime1">
              <a:rPr lang="en-US" smtClean="0"/>
              <a:t>6/4/2021</a:t>
            </a:fld>
            <a:endParaRPr lang="en-US"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32EAB69-8265-004E-99D3-2EF68565B9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28705"/>
      </p:ext>
    </p:extLst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tandardRul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5100" y="1524000"/>
            <a:ext cx="3733800" cy="152400"/>
          </a:xfrm>
          <a:prstGeom prst="rect">
            <a:avLst/>
          </a:prstGeom>
          <a:effectLst>
            <a:outerShdw blurRad="25400" sx="101000" sy="101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500" y="274638"/>
            <a:ext cx="80010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1500" y="1874838"/>
            <a:ext cx="3749040" cy="639762"/>
          </a:xfrm>
        </p:spPr>
        <p:txBody>
          <a:bodyPr anchor="ctr">
            <a:noAutofit/>
          </a:bodyPr>
          <a:lstStyle>
            <a:lvl1pPr marL="0" indent="0" algn="ctr">
              <a:spcAft>
                <a:spcPts val="0"/>
              </a:spcAft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71500" y="2590800"/>
            <a:ext cx="3749040" cy="3448050"/>
          </a:xfrm>
        </p:spPr>
        <p:txBody>
          <a:bodyPr>
            <a:normAutofit/>
          </a:bodyPr>
          <a:lstStyle>
            <a:lvl1pPr>
              <a:spcAft>
                <a:spcPts val="1400"/>
              </a:spcAft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290763" indent="-461963">
              <a:defRPr sz="1800"/>
            </a:lvl6pPr>
            <a:lvl7pPr marL="2290763" indent="-461963">
              <a:defRPr sz="1800"/>
            </a:lvl7pPr>
            <a:lvl8pPr marL="2290763" indent="-461963">
              <a:defRPr sz="1800"/>
            </a:lvl8pPr>
            <a:lvl9pPr marL="2290763" indent="-461963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23460" y="1874838"/>
            <a:ext cx="3749040" cy="639762"/>
          </a:xfrm>
        </p:spPr>
        <p:txBody>
          <a:bodyPr anchor="ctr">
            <a:noAutofit/>
          </a:bodyPr>
          <a:lstStyle>
            <a:lvl1pPr marL="0" indent="0" algn="ctr">
              <a:spcAft>
                <a:spcPts val="0"/>
              </a:spcAft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23460" y="2590800"/>
            <a:ext cx="3749040" cy="3448050"/>
          </a:xfrm>
        </p:spPr>
        <p:txBody>
          <a:bodyPr>
            <a:normAutofit/>
          </a:bodyPr>
          <a:lstStyle>
            <a:lvl1pPr>
              <a:spcAft>
                <a:spcPts val="1400"/>
              </a:spcAft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290763" indent="-461963">
              <a:defRPr sz="1800"/>
            </a:lvl6pPr>
            <a:lvl7pPr marL="2290763" indent="-461963">
              <a:defRPr sz="1800"/>
            </a:lvl7pPr>
            <a:lvl8pPr marL="2290763" indent="-461963">
              <a:defRPr sz="1800"/>
            </a:lvl8pPr>
            <a:lvl9pPr marL="2290763" indent="-461963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8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DCD5608-A9A1-E94E-AF1E-C1AC121F6C38}" type="datetime1">
              <a:rPr lang="en-US" smtClean="0"/>
              <a:t>6/4/2021</a:t>
            </a:fld>
            <a:endParaRPr lang="en-US"/>
          </a:p>
        </p:txBody>
      </p:sp>
      <p:sp>
        <p:nvSpPr>
          <p:cNvPr id="9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10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32EAB69-8265-004E-99D3-2EF68565B9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290834"/>
      </p:ext>
    </p:extLst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fld id="{97A4366B-07CC-0F4F-AFE1-32976F3D04DE}" type="datetime1">
              <a:rPr lang="en-US" smtClean="0"/>
              <a:t>6/4/2021</a:t>
            </a:fld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32EAB69-8265-004E-99D3-2EF68565B9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7877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A60BB2-11BE-9644-B0E3-C8C1EF1DC543}" type="datetime1">
              <a:rPr lang="en-US" smtClean="0"/>
              <a:t>6/4/2021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FEC02-31F5-C647-A7D5-44A3529BC6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94328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04C4C-6FA2-1744-A15C-00F29A6F8173}" type="datetime1">
              <a:rPr lang="en-US" smtClean="0"/>
              <a:t>6/4/2021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048F6-F56D-564D-9EBA-349D333BBD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2401034"/>
      </p:ext>
    </p:extLst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fld id="{2FA86CC6-3785-D84B-BE98-3E8FB1517F75}" type="datetime1">
              <a:rPr lang="en-US" smtClean="0"/>
              <a:t>6/4/2021</a:t>
            </a:fld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32EAB69-8265-004E-99D3-2EF68565B9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563302"/>
      </p:ext>
    </p:extLst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hortRul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2375" y="2305050"/>
            <a:ext cx="2495550" cy="95250"/>
          </a:xfrm>
          <a:prstGeom prst="rect">
            <a:avLst/>
          </a:prstGeom>
          <a:effectLst>
            <a:outerShdw blurRad="25400" sx="101000" sy="101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6153" y="443752"/>
            <a:ext cx="3749040" cy="1707777"/>
          </a:xfrm>
        </p:spPr>
        <p:txBody>
          <a:bodyPr anchor="b">
            <a:noAutofit/>
          </a:bodyPr>
          <a:lstStyle>
            <a:lvl1pPr algn="ctr">
              <a:defRPr sz="36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27494" y="430306"/>
            <a:ext cx="3749040" cy="5608544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 marL="2290763" indent="-461963">
              <a:defRPr sz="2000"/>
            </a:lvl6pPr>
            <a:lvl7pPr marL="2290763" indent="-461963">
              <a:defRPr sz="2000"/>
            </a:lvl7pPr>
            <a:lvl8pPr marL="2290763" indent="-461963">
              <a:defRPr sz="2000"/>
            </a:lvl8pPr>
            <a:lvl9pPr marL="2290763" indent="-461963"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6153" y="2554940"/>
            <a:ext cx="3749040" cy="3146613"/>
          </a:xfrm>
        </p:spPr>
        <p:txBody>
          <a:bodyPr>
            <a:normAutofit/>
          </a:bodyPr>
          <a:lstStyle>
            <a:lvl1pPr marL="0" indent="0" algn="ctr">
              <a:spcAft>
                <a:spcPts val="1000"/>
              </a:spcAft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713CFE-C90F-234A-A126-EEEA009E5D3D}" type="datetime1">
              <a:rPr lang="en-US" smtClean="0"/>
              <a:t>6/4/2021</a:t>
            </a:fld>
            <a:endParaRPr lang="en-US"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32EAB69-8265-004E-99D3-2EF68565B9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328666"/>
      </p:ext>
    </p:extLst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hortRul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2375" y="2305050"/>
            <a:ext cx="2495550" cy="95250"/>
          </a:xfrm>
          <a:prstGeom prst="rect">
            <a:avLst/>
          </a:prstGeom>
          <a:effectLst>
            <a:outerShdw blurRad="25400" sx="101000" sy="101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8" descr="parAvi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08222">
            <a:off x="6797675" y="538163"/>
            <a:ext cx="1808163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60" y="434609"/>
            <a:ext cx="3749040" cy="1709928"/>
          </a:xfrm>
        </p:spPr>
        <p:txBody>
          <a:bodyPr rtlCol="0" anchor="b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6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4360" y="2551176"/>
            <a:ext cx="3749040" cy="3145536"/>
          </a:xfrm>
        </p:spPr>
        <p:txBody>
          <a:bodyPr rtlCol="0">
            <a:normAutofit/>
          </a:bodyPr>
          <a:lstStyle>
            <a:lvl1pPr marL="0" indent="0">
              <a:spcAft>
                <a:spcPts val="1000"/>
              </a:spcAft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150174">
            <a:off x="4827538" y="836203"/>
            <a:ext cx="3657600" cy="4937760"/>
          </a:xfrm>
          <a:solidFill>
            <a:srgbClr val="FFFFFF">
              <a:shade val="85000"/>
            </a:srgbClr>
          </a:solidFill>
          <a:ln w="31750" cap="sq">
            <a:solidFill>
              <a:srgbClr val="FDFDFD"/>
            </a:solidFill>
            <a:miter lim="800000"/>
          </a:ln>
          <a:effectLst>
            <a:outerShdw blurRad="88900" dist="4445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  <p:txBody>
          <a:bodyPr rtlCol="0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Drag picture to placeholder or click icon to add</a:t>
            </a:r>
            <a:endParaRPr noProof="0"/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C1BDF2C-6841-0142-BD74-1E77F21350A5}" type="datetime1">
              <a:rPr lang="en-US" smtClean="0"/>
              <a:t>6/4/2021</a:t>
            </a:fld>
            <a:endParaRPr lang="en-US"/>
          </a:p>
        </p:txBody>
      </p:sp>
      <p:sp>
        <p:nvSpPr>
          <p:cNvPr id="8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32EAB69-8265-004E-99D3-2EF68565B9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804381"/>
      </p:ext>
    </p:extLst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7" descr="TitlePageOverla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 descr="shortRul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4225" y="4665663"/>
            <a:ext cx="2495550" cy="95250"/>
          </a:xfrm>
          <a:prstGeom prst="rect">
            <a:avLst/>
          </a:prstGeom>
          <a:effectLst>
            <a:outerShdw blurRad="25400" sx="101000" sy="101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500" y="2924825"/>
            <a:ext cx="8001000" cy="1709928"/>
          </a:xfrm>
        </p:spPr>
        <p:txBody>
          <a:bodyPr rtlCol="0" anchor="b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1500" y="4800600"/>
            <a:ext cx="8001000" cy="1219200"/>
          </a:xfrm>
        </p:spPr>
        <p:txBody>
          <a:bodyPr rtlCol="0">
            <a:normAutofit/>
          </a:bodyPr>
          <a:lstStyle>
            <a:lvl1pPr marL="0" indent="0" algn="ctr">
              <a:spcAft>
                <a:spcPts val="300"/>
              </a:spcAft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21355093">
            <a:off x="2359666" y="458370"/>
            <a:ext cx="4424669" cy="3079124"/>
          </a:xfrm>
          <a:solidFill>
            <a:srgbClr val="FFFFFF">
              <a:shade val="85000"/>
            </a:srgbClr>
          </a:solidFill>
          <a:ln w="31750" cap="sq">
            <a:solidFill>
              <a:srgbClr val="FDFDFD"/>
            </a:solidFill>
            <a:miter lim="800000"/>
          </a:ln>
          <a:effectLst>
            <a:outerShdw blurRad="88900" dist="44450" dir="90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  <p:txBody>
          <a:bodyPr rtlCol="0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Drag picture to placeholder or click icon to add</a:t>
            </a:r>
            <a:endParaRPr noProof="0"/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7A7E3D4-F683-6A4D-A94A-C04175034F9F}" type="datetime1">
              <a:rPr lang="en-US" smtClean="0"/>
              <a:t>6/4/2021</a:t>
            </a:fld>
            <a:endParaRPr lang="en-US"/>
          </a:p>
        </p:txBody>
      </p:sp>
      <p:sp>
        <p:nvSpPr>
          <p:cNvPr id="8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32EAB69-8265-004E-99D3-2EF68565B9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613850"/>
      </p:ext>
    </p:extLst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2 Pictures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7" descr="TitlePageOverla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8" descr="parAvi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08222">
            <a:off x="6835775" y="279400"/>
            <a:ext cx="1695450" cy="484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 descr="shortRul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4225" y="4665663"/>
            <a:ext cx="2495550" cy="95250"/>
          </a:xfrm>
          <a:prstGeom prst="rect">
            <a:avLst/>
          </a:prstGeom>
          <a:effectLst>
            <a:outerShdw blurRad="25400" sx="101000" sy="101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10" descr="parAvi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785255">
            <a:off x="2865438" y="3182938"/>
            <a:ext cx="1697037" cy="484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500" y="2924825"/>
            <a:ext cx="8001000" cy="1709928"/>
          </a:xfrm>
        </p:spPr>
        <p:txBody>
          <a:bodyPr rtlCol="0" anchor="b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1500" y="4800600"/>
            <a:ext cx="8001000" cy="1219200"/>
          </a:xfrm>
        </p:spPr>
        <p:txBody>
          <a:bodyPr rtlCol="0">
            <a:normAutofit/>
          </a:bodyPr>
          <a:lstStyle>
            <a:lvl1pPr marL="0" indent="0" algn="ctr">
              <a:spcAft>
                <a:spcPts val="300"/>
              </a:spcAft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idx="13"/>
          </p:nvPr>
        </p:nvSpPr>
        <p:spPr>
          <a:xfrm rot="150321">
            <a:off x="4329929" y="546774"/>
            <a:ext cx="4163077" cy="2961146"/>
          </a:xfrm>
          <a:solidFill>
            <a:srgbClr val="FFFFFF">
              <a:shade val="85000"/>
            </a:srgbClr>
          </a:solidFill>
          <a:ln w="31750" cap="sq">
            <a:solidFill>
              <a:srgbClr val="FDFDFD"/>
            </a:solidFill>
            <a:miter lim="800000"/>
          </a:ln>
          <a:effectLst>
            <a:outerShdw blurRad="88900" dist="31750" dir="90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  <p:txBody>
          <a:bodyPr rtlCol="0">
            <a:normAutofit/>
          </a:bodyPr>
          <a:lstStyle>
            <a:lvl1pPr marL="0" indent="0" algn="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Drag picture to placeholder or click icon to add</a:t>
            </a:r>
            <a:endParaRPr noProof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21380673">
            <a:off x="699762" y="451178"/>
            <a:ext cx="4163077" cy="2961146"/>
          </a:xfrm>
          <a:solidFill>
            <a:srgbClr val="FFFFFF">
              <a:shade val="85000"/>
            </a:srgbClr>
          </a:solidFill>
          <a:ln w="31750" cap="sq">
            <a:solidFill>
              <a:srgbClr val="FDFDFD"/>
            </a:solidFill>
            <a:miter lim="800000"/>
          </a:ln>
          <a:effectLst>
            <a:outerShdw blurRad="88900" dist="44450" dir="900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  <p:txBody>
          <a:bodyPr rtlCol="0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Drag picture to placeholder or click icon to add</a:t>
            </a:r>
            <a:endParaRPr noProof="0"/>
          </a:p>
        </p:txBody>
      </p:sp>
      <p:sp>
        <p:nvSpPr>
          <p:cNvPr id="11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fld id="{70C763EC-BF20-3346-BDF6-49C2124891B9}" type="datetime1">
              <a:rPr lang="en-US" smtClean="0"/>
              <a:t>6/4/2021</a:t>
            </a:fld>
            <a:endParaRPr lang="en-US"/>
          </a:p>
        </p:txBody>
      </p:sp>
      <p:sp>
        <p:nvSpPr>
          <p:cNvPr id="12" name="Footer Placeholder 5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13" name="Slide Number Placeholder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fld id="{D32EAB69-8265-004E-99D3-2EF68565B9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406858"/>
      </p:ext>
    </p:extLst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 descr="TitlePageOverla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83480" y="4800600"/>
            <a:ext cx="3246120" cy="1188720"/>
          </a:xfrm>
        </p:spPr>
        <p:txBody>
          <a:bodyPr rtlCol="0">
            <a:normAutofit/>
          </a:bodyPr>
          <a:lstStyle>
            <a:lvl1pPr marL="0" indent="0" algn="ctr">
              <a:spcAft>
                <a:spcPts val="300"/>
              </a:spcAft>
              <a:buNone/>
              <a:defRPr sz="2000">
                <a:solidFill>
                  <a:schemeClr val="tx1"/>
                </a:solidFill>
                <a:latin typeface="Mistral" pitchFamily="66" charset="0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idx="13"/>
          </p:nvPr>
        </p:nvSpPr>
        <p:spPr>
          <a:xfrm rot="253865">
            <a:off x="4415567" y="369110"/>
            <a:ext cx="3794703" cy="2729767"/>
          </a:xfrm>
          <a:solidFill>
            <a:srgbClr val="FFFFFF">
              <a:shade val="85000"/>
            </a:srgbClr>
          </a:solidFill>
          <a:ln w="31750" cap="sq">
            <a:solidFill>
              <a:srgbClr val="FDFDFD"/>
            </a:solidFill>
            <a:miter lim="800000"/>
          </a:ln>
          <a:effectLst>
            <a:outerShdw blurRad="88900" dist="44450" dir="600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  <p:txBody>
          <a:bodyPr rtlCol="0">
            <a:normAutofit/>
          </a:bodyPr>
          <a:lstStyle>
            <a:lvl1pPr marL="0" indent="0" algn="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Drag picture to placeholder or click icon to add</a:t>
            </a:r>
            <a:endParaRPr noProof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20973137">
            <a:off x="530124" y="631160"/>
            <a:ext cx="3837559" cy="2604282"/>
          </a:xfrm>
          <a:solidFill>
            <a:srgbClr val="FFFFFF">
              <a:shade val="85000"/>
            </a:srgbClr>
          </a:solidFill>
          <a:ln w="31750" cap="sq">
            <a:solidFill>
              <a:srgbClr val="FDFDFD"/>
            </a:solidFill>
            <a:miter lim="800000"/>
          </a:ln>
          <a:effectLst>
            <a:outerShdw blurRad="88900" dist="44450" dir="90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  <p:txBody>
          <a:bodyPr rtlCol="0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Drag picture to placeholder or click icon to add</a:t>
            </a:r>
            <a:endParaRPr noProof="0"/>
          </a:p>
        </p:txBody>
      </p:sp>
      <p:sp>
        <p:nvSpPr>
          <p:cNvPr id="14" name="Picture Placeholder 2"/>
          <p:cNvSpPr>
            <a:spLocks noGrp="1"/>
          </p:cNvSpPr>
          <p:nvPr>
            <p:ph type="pic" idx="14"/>
          </p:nvPr>
        </p:nvSpPr>
        <p:spPr>
          <a:xfrm rot="470783">
            <a:off x="708565" y="3070624"/>
            <a:ext cx="3918749" cy="2827517"/>
          </a:xfrm>
          <a:solidFill>
            <a:srgbClr val="FFFFFF">
              <a:shade val="85000"/>
            </a:srgbClr>
          </a:solidFill>
          <a:ln w="31750" cap="sq">
            <a:solidFill>
              <a:srgbClr val="FDFDFD"/>
            </a:solidFill>
            <a:miter lim="800000"/>
          </a:ln>
          <a:effectLst>
            <a:outerShdw blurRad="88900" dist="44450" dir="1140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  <p:txBody>
          <a:bodyPr rtlCol="0">
            <a:normAutofit/>
          </a:bodyPr>
          <a:lstStyle>
            <a:lvl1pPr marL="0" indent="0" algn="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Drag picture to placeholder or click icon to add</a:t>
            </a:r>
            <a:endParaRPr noProof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 rot="21240000">
            <a:off x="4717562" y="3396154"/>
            <a:ext cx="3474720" cy="1097280"/>
          </a:xfrm>
        </p:spPr>
        <p:txBody>
          <a:bodyPr rtlCol="0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spcAft>
                <a:spcPts val="300"/>
              </a:spcAft>
              <a:buNone/>
              <a:defRPr sz="2800" kern="1200">
                <a:solidFill>
                  <a:schemeClr val="tx1"/>
                </a:solidFill>
                <a:latin typeface="Mistral" pitchFamily="66" charset="0"/>
                <a:ea typeface="+mn-ea"/>
                <a:cs typeface="+mn-cs"/>
              </a:defRPr>
            </a:lvl1pPr>
          </a:lstStyle>
          <a:p>
            <a:pPr lvl="0"/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8" name="Date Placeholder 4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/>
            </a:lvl1pPr>
          </a:lstStyle>
          <a:p>
            <a:fld id="{11D2CA4C-C2E4-C140-9A7C-4C939C01CD7C}" type="datetime1">
              <a:rPr lang="en-US" smtClean="0"/>
              <a:t>6/4/2021</a:t>
            </a:fld>
            <a:endParaRPr lang="en-US"/>
          </a:p>
        </p:txBody>
      </p:sp>
      <p:sp>
        <p:nvSpPr>
          <p:cNvPr id="9" name="Footer Placeholder 5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fld id="{D32EAB69-8265-004E-99D3-2EF68565B9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496487"/>
      </p:ext>
    </p:extLst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TitlePageOverla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 descr="parAvi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08222">
            <a:off x="7427913" y="2619375"/>
            <a:ext cx="1581150" cy="45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9" descr="pictureStamp-Fram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22260">
            <a:off x="6338888" y="604838"/>
            <a:ext cx="1611312" cy="2024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0" descr="pictureStamp-Fram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22260">
            <a:off x="4891088" y="985838"/>
            <a:ext cx="1611312" cy="2024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2000" y="4876800"/>
            <a:ext cx="3048000" cy="1188720"/>
          </a:xfrm>
        </p:spPr>
        <p:txBody>
          <a:bodyPr rtlCol="0">
            <a:normAutofit/>
          </a:bodyPr>
          <a:lstStyle>
            <a:lvl1pPr marL="0" indent="0" algn="ctr">
              <a:spcAft>
                <a:spcPts val="300"/>
              </a:spcAft>
              <a:buNone/>
              <a:defRPr sz="2000" kern="1200">
                <a:solidFill>
                  <a:schemeClr val="tx1"/>
                </a:solidFill>
                <a:latin typeface="Mistral" pitchFamily="66" charset="0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Picture Placeholder 2"/>
          <p:cNvSpPr>
            <a:spLocks noGrp="1"/>
          </p:cNvSpPr>
          <p:nvPr>
            <p:ph type="pic" idx="14"/>
          </p:nvPr>
        </p:nvSpPr>
        <p:spPr>
          <a:xfrm rot="247118">
            <a:off x="5075220" y="1165774"/>
            <a:ext cx="1243584" cy="1664208"/>
          </a:xfrm>
          <a:solidFill>
            <a:srgbClr val="FFFFFF">
              <a:shade val="85000"/>
            </a:srgbClr>
          </a:solidFill>
          <a:ln w="114300" cap="sq">
            <a:noFill/>
            <a:miter lim="800000"/>
          </a:ln>
          <a:effectLst/>
          <a:scene3d>
            <a:camera prst="perspectiveRelaxed">
              <a:rot lat="0" lon="0" rev="0"/>
            </a:camera>
            <a:lightRig rig="twoPt" dir="t">
              <a:rot lat="0" lon="0" rev="7200000"/>
            </a:lightRig>
          </a:scene3d>
          <a:sp3d prstMaterial="matte">
            <a:contourClr>
              <a:srgbClr val="FFFFFF"/>
            </a:contourClr>
          </a:sp3d>
        </p:spPr>
        <p:txBody>
          <a:bodyPr rtlCol="0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Drag picture to placeholder or click icon to add</a:t>
            </a:r>
            <a:endParaRPr noProof="0"/>
          </a:p>
        </p:txBody>
      </p:sp>
      <p:sp>
        <p:nvSpPr>
          <p:cNvPr id="17" name="Picture Placeholder 2"/>
          <p:cNvSpPr>
            <a:spLocks noGrp="1"/>
          </p:cNvSpPr>
          <p:nvPr>
            <p:ph type="pic" idx="15"/>
          </p:nvPr>
        </p:nvSpPr>
        <p:spPr>
          <a:xfrm rot="271248">
            <a:off x="6523020" y="784774"/>
            <a:ext cx="1243584" cy="1664208"/>
          </a:xfrm>
          <a:solidFill>
            <a:srgbClr val="FFFFFF">
              <a:shade val="85000"/>
            </a:srgbClr>
          </a:solidFill>
          <a:ln w="114300" cap="sq">
            <a:noFill/>
            <a:miter lim="800000"/>
          </a:ln>
          <a:effectLst/>
          <a:scene3d>
            <a:camera prst="perspectiveRelaxed">
              <a:rot lat="0" lon="0" rev="0"/>
            </a:camera>
            <a:lightRig rig="twoPt" dir="t">
              <a:rot lat="0" lon="0" rev="7200000"/>
            </a:lightRig>
          </a:scene3d>
          <a:sp3d prstMaterial="matte">
            <a:contourClr>
              <a:srgbClr val="FFFFFF"/>
            </a:contourClr>
          </a:sp3d>
        </p:spPr>
        <p:txBody>
          <a:bodyPr rtlCol="0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Drag picture to placeholder or click icon to add</a:t>
            </a:r>
            <a:endParaRPr noProof="0"/>
          </a:p>
        </p:txBody>
      </p:sp>
      <p:sp>
        <p:nvSpPr>
          <p:cNvPr id="10" name="Picture Placeholder 2"/>
          <p:cNvSpPr>
            <a:spLocks noGrp="1"/>
          </p:cNvSpPr>
          <p:nvPr>
            <p:ph type="pic" idx="13"/>
          </p:nvPr>
        </p:nvSpPr>
        <p:spPr>
          <a:xfrm rot="253865">
            <a:off x="4519045" y="2873698"/>
            <a:ext cx="3931920" cy="2834640"/>
          </a:xfrm>
          <a:solidFill>
            <a:srgbClr val="FFFFFF">
              <a:shade val="85000"/>
            </a:srgbClr>
          </a:solidFill>
          <a:ln w="31750" cap="sq">
            <a:solidFill>
              <a:srgbClr val="FDFDFD"/>
            </a:solidFill>
            <a:miter lim="800000"/>
          </a:ln>
          <a:effectLst>
            <a:outerShdw blurRad="88900" dist="44450" dir="690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  <p:txBody>
          <a:bodyPr rtlCol="0">
            <a:normAutofit/>
          </a:bodyPr>
          <a:lstStyle>
            <a:lvl1pPr marL="0" indent="0" algn="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Drag picture to placeholder or click icon to add</a:t>
            </a:r>
            <a:endParaRPr noProof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21193488">
            <a:off x="610678" y="450635"/>
            <a:ext cx="3931920" cy="2834640"/>
          </a:xfrm>
          <a:solidFill>
            <a:srgbClr val="FFFFFF">
              <a:shade val="85000"/>
            </a:srgbClr>
          </a:solidFill>
          <a:ln w="31750" cap="sq">
            <a:solidFill>
              <a:srgbClr val="FDFDFD"/>
            </a:solidFill>
            <a:miter lim="800000"/>
          </a:ln>
          <a:effectLst>
            <a:outerShdw blurRad="88900" dist="44450" dir="90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  <p:txBody>
          <a:bodyPr rtlCol="0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Drag picture to placeholder or click icon to add</a:t>
            </a:r>
            <a:endParaRPr noProof="0"/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 rot="21240000">
            <a:off x="455724" y="3551615"/>
            <a:ext cx="3474720" cy="1097280"/>
          </a:xfrm>
        </p:spPr>
        <p:txBody>
          <a:bodyPr rtlCol="0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spcAft>
                <a:spcPts val="300"/>
              </a:spcAft>
              <a:buNone/>
              <a:defRPr sz="2800" kern="1200">
                <a:solidFill>
                  <a:schemeClr val="tx1"/>
                </a:solidFill>
                <a:latin typeface="Mistral" pitchFamily="66" charset="0"/>
                <a:ea typeface="+mn-ea"/>
                <a:cs typeface="+mn-cs"/>
              </a:defRPr>
            </a:lvl1pPr>
          </a:lstStyle>
          <a:p>
            <a:pPr lvl="0"/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3" name="Date Placeholder 4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/>
            </a:lvl1pPr>
          </a:lstStyle>
          <a:p>
            <a:fld id="{A11C24F9-CCCE-0845-A4FB-D19A10DAD372}" type="datetime1">
              <a:rPr lang="en-US" smtClean="0"/>
              <a:t>6/4/2021</a:t>
            </a:fld>
            <a:endParaRPr lang="en-US"/>
          </a:p>
        </p:txBody>
      </p:sp>
      <p:sp>
        <p:nvSpPr>
          <p:cNvPr id="15" name="Footer Placeholder 5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18" name="Slide Number Placeholder 6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/>
            </a:lvl1pPr>
          </a:lstStyle>
          <a:p>
            <a:fld id="{D32EAB69-8265-004E-99D3-2EF68565B9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193357"/>
      </p:ext>
    </p:extLst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tandardRul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5100" y="1524000"/>
            <a:ext cx="3733800" cy="152400"/>
          </a:xfrm>
          <a:prstGeom prst="rect">
            <a:avLst/>
          </a:prstGeom>
          <a:effectLst>
            <a:outerShdw blurRad="25400" sx="101000" sy="101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 marL="2286000" indent="-457200">
              <a:defRPr/>
            </a:lvl6pPr>
            <a:lvl7pPr marL="2286000" indent="-457200">
              <a:defRPr/>
            </a:lvl7pPr>
            <a:lvl8pPr marL="2286000" indent="-457200">
              <a:defRPr/>
            </a:lvl8pPr>
            <a:lvl9pPr marL="2286000" indent="-457200"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A26A6B3-9C72-CC4D-B741-0F26B98E5F29}" type="datetime1">
              <a:rPr lang="en-US" smtClean="0"/>
              <a:t>6/4/2021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32EAB69-8265-004E-99D3-2EF68565B9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530581"/>
      </p:ext>
    </p:extLst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verticalRul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3513" y="1562100"/>
            <a:ext cx="152400" cy="3733800"/>
          </a:xfrm>
          <a:prstGeom prst="rect">
            <a:avLst/>
          </a:prstGeom>
          <a:effectLst>
            <a:outerShdw blurRad="25400" sx="101000" sy="101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96634" y="577849"/>
            <a:ext cx="1882589" cy="5461001"/>
          </a:xfrm>
        </p:spPr>
        <p:txBody>
          <a:bodyPr vert="eaVert"/>
          <a:lstStyle>
            <a:lvl1pPr>
              <a:defRPr sz="4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78224" y="577849"/>
            <a:ext cx="5768788" cy="5461001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E10CF00-2F41-2043-A589-895EFA86039A}" type="datetime1">
              <a:rPr lang="en-US" smtClean="0"/>
              <a:t>6/4/2021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32EAB69-8265-004E-99D3-2EF68565B9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475531"/>
      </p:ext>
    </p:extLst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9"/>
          <p:cNvSpPr txBox="1">
            <a:spLocks/>
          </p:cNvSpPr>
          <p:nvPr userDrawn="1"/>
        </p:nvSpPr>
        <p:spPr bwMode="auto">
          <a:xfrm>
            <a:off x="468313" y="6237288"/>
            <a:ext cx="2133600" cy="354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/>
          <a:lstStyle/>
          <a:p>
            <a:pPr>
              <a:defRPr/>
            </a:pPr>
            <a:endParaRPr lang="en-US" altLang="zh-TW" sz="1400" b="1">
              <a:solidFill>
                <a:srgbClr val="808000"/>
              </a:solidFill>
              <a:latin typeface="Calibri" pitchFamily="34" charset="0"/>
              <a:cs typeface="Arial" pitchFamily="34" charset="0"/>
            </a:endParaRPr>
          </a:p>
        </p:txBody>
      </p:sp>
      <p:sp>
        <p:nvSpPr>
          <p:cNvPr id="5" name="灯片编号占位符 9"/>
          <p:cNvSpPr txBox="1">
            <a:spLocks/>
          </p:cNvSpPr>
          <p:nvPr userDrawn="1"/>
        </p:nvSpPr>
        <p:spPr bwMode="auto">
          <a:xfrm>
            <a:off x="1116013" y="6237288"/>
            <a:ext cx="5111750" cy="354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/>
          <a:lstStyle/>
          <a:p>
            <a:pPr algn="ctr">
              <a:defRPr/>
            </a:pPr>
            <a:r>
              <a:rPr lang="en-US" altLang="zh-TW" sz="1400" b="1" dirty="0">
                <a:solidFill>
                  <a:srgbClr val="808000"/>
                </a:solidFill>
                <a:latin typeface="Calibri" pitchFamily="34" charset="0"/>
                <a:cs typeface="Arial" pitchFamily="34" charset="0"/>
              </a:rPr>
              <a:t>Bilinear Deep Learning for Image Classification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400568"/>
          </a:xfrm>
        </p:spPr>
        <p:txBody>
          <a:bodyPr>
            <a:normAutofit/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 dirty="0"/>
          </a:p>
        </p:txBody>
      </p:sp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6" name="灯片编号占位符 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91CDA1A-144C-453D-9AE3-A3A5E2303D85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24778414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15A9C-19C5-014D-A3E6-5B626126CA4D}" type="datetime1">
              <a:rPr lang="en-US" smtClean="0"/>
              <a:t>6/4/2021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048F6-F56D-564D-9EBA-349D333BBD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653231"/>
      </p:ext>
    </p:extLst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E58EF-DAF1-A741-AB46-88BE0D267729}" type="datetime1">
              <a:rPr lang="en-US" smtClean="0"/>
              <a:t>6/4/2021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EAB69-8265-004E-99D3-2EF68565B9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044376"/>
      </p:ext>
    </p:extLst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2D9250-B8ED-594D-A973-BEA1753E3CE5}" type="datetime1">
              <a:rPr lang="en-US" smtClean="0"/>
              <a:t>6/4/2021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EAB69-8265-004E-99D3-2EF68565B9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943286"/>
      </p:ext>
    </p:extLst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41E39-8273-0F46-AF95-F6784A960265}" type="datetime1">
              <a:rPr lang="en-US" smtClean="0"/>
              <a:t>6/4/2021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EAB69-8265-004E-99D3-2EF68565B9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252044"/>
      </p:ext>
    </p:extLst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3DD38-559D-CC4C-A30C-15B3B144008D}" type="datetime1">
              <a:rPr lang="en-US" smtClean="0"/>
              <a:t>6/4/2021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EAB69-8265-004E-99D3-2EF68565B9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33472"/>
      </p:ext>
    </p:extLst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D5608-A9A1-E94E-AF1E-C1AC121F6C38}" type="datetime1">
              <a:rPr lang="en-US" smtClean="0"/>
              <a:t>6/4/2021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EAB69-8265-004E-99D3-2EF68565B9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639732"/>
      </p:ext>
    </p:extLst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4366B-07CC-0F4F-AFE1-32976F3D04DE}" type="datetime1">
              <a:rPr lang="en-US" smtClean="0"/>
              <a:t>6/4/2021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EAB69-8265-004E-99D3-2EF68565B9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298103"/>
      </p:ext>
    </p:extLst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86CC6-3785-D84B-BE98-3E8FB1517F75}" type="datetime1">
              <a:rPr lang="en-US" smtClean="0"/>
              <a:t>6/4/2021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EAB69-8265-004E-99D3-2EF68565B9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168548"/>
      </p:ext>
    </p:extLst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13CFE-C90F-234A-A126-EEEA009E5D3D}" type="datetime1">
              <a:rPr lang="en-US" smtClean="0"/>
              <a:t>6/4/2021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EAB69-8265-004E-99D3-2EF68565B9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2284224"/>
      </p:ext>
    </p:extLst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BDF2C-6841-0142-BD74-1E77F21350A5}" type="datetime1">
              <a:rPr lang="en-US" smtClean="0"/>
              <a:t>6/4/2021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EAB69-8265-004E-99D3-2EF68565B9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384105"/>
      </p:ext>
    </p:extLst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6A6B3-9C72-CC4D-B741-0F26B98E5F29}" type="datetime1">
              <a:rPr lang="en-US" smtClean="0"/>
              <a:t>6/4/2021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EAB69-8265-004E-99D3-2EF68565B9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28018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C5EB99-3BEF-0844-A0FA-9ECC771A6637}" type="datetime1">
              <a:rPr lang="en-US" smtClean="0"/>
              <a:t>6/4/2021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048F6-F56D-564D-9EBA-349D333BBD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353885"/>
      </p:ext>
    </p:extLst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0CF00-2F41-2043-A589-895EFA86039A}" type="datetime1">
              <a:rPr lang="en-US" smtClean="0"/>
              <a:t>6/4/2021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EAB69-8265-004E-99D3-2EF68565B9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535536"/>
      </p:ext>
    </p:extLst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9"/>
          <p:cNvSpPr txBox="1">
            <a:spLocks/>
          </p:cNvSpPr>
          <p:nvPr/>
        </p:nvSpPr>
        <p:spPr bwMode="auto">
          <a:xfrm>
            <a:off x="468313" y="6237288"/>
            <a:ext cx="2133600" cy="354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/>
          <a:lstStyle/>
          <a:p>
            <a:pPr>
              <a:defRPr/>
            </a:pPr>
            <a:endParaRPr lang="en-US" altLang="zh-TW" sz="1400" b="1">
              <a:solidFill>
                <a:srgbClr val="808000"/>
              </a:solidFill>
              <a:latin typeface="Calibri" pitchFamily="34" charset="0"/>
              <a:cs typeface="Arial" pitchFamily="34" charset="0"/>
            </a:endParaRPr>
          </a:p>
        </p:txBody>
      </p:sp>
      <p:sp>
        <p:nvSpPr>
          <p:cNvPr id="5" name="灯片编号占位符 9"/>
          <p:cNvSpPr txBox="1">
            <a:spLocks/>
          </p:cNvSpPr>
          <p:nvPr/>
        </p:nvSpPr>
        <p:spPr bwMode="auto">
          <a:xfrm>
            <a:off x="1116013" y="6237288"/>
            <a:ext cx="5111750" cy="354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/>
          <a:lstStyle/>
          <a:p>
            <a:pPr algn="ctr">
              <a:defRPr/>
            </a:pPr>
            <a:r>
              <a:rPr lang="en-US" altLang="zh-TW" sz="1400" b="1" dirty="0">
                <a:solidFill>
                  <a:srgbClr val="808000"/>
                </a:solidFill>
                <a:latin typeface="Calibri" pitchFamily="34" charset="0"/>
                <a:cs typeface="Arial" pitchFamily="34" charset="0"/>
              </a:rPr>
              <a:t>Bilinear Deep Learning for Image Classification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400568"/>
          </a:xfrm>
        </p:spPr>
        <p:txBody>
          <a:bodyPr>
            <a:normAutofit/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 dirty="0"/>
          </a:p>
        </p:txBody>
      </p:sp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6" name="灯片编号占位符 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91CDA1A-144C-453D-9AE3-A3A5E2303D85}" type="slidenum">
              <a:rPr lang="zh-TW" altLang="en-US" smtClean="0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7" name="灯片编号占位符 9"/>
          <p:cNvSpPr txBox="1">
            <a:spLocks/>
          </p:cNvSpPr>
          <p:nvPr/>
        </p:nvSpPr>
        <p:spPr bwMode="auto">
          <a:xfrm>
            <a:off x="468313" y="6237288"/>
            <a:ext cx="2133600" cy="354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/>
          <a:lstStyle/>
          <a:p>
            <a:pPr>
              <a:defRPr/>
            </a:pPr>
            <a:endParaRPr lang="en-US" altLang="zh-TW" sz="1400" b="1">
              <a:solidFill>
                <a:srgbClr val="808000"/>
              </a:solidFill>
              <a:latin typeface="Calibri" pitchFamily="34" charset="0"/>
              <a:cs typeface="Arial" pitchFamily="34" charset="0"/>
            </a:endParaRPr>
          </a:p>
        </p:txBody>
      </p:sp>
      <p:sp>
        <p:nvSpPr>
          <p:cNvPr id="8" name="灯片编号占位符 9"/>
          <p:cNvSpPr txBox="1">
            <a:spLocks/>
          </p:cNvSpPr>
          <p:nvPr/>
        </p:nvSpPr>
        <p:spPr bwMode="auto">
          <a:xfrm>
            <a:off x="1116013" y="6237288"/>
            <a:ext cx="5111750" cy="354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/>
          <a:lstStyle/>
          <a:p>
            <a:pPr algn="ctr">
              <a:defRPr/>
            </a:pPr>
            <a:r>
              <a:rPr lang="en-US" altLang="zh-TW" sz="1400" b="1" dirty="0">
                <a:solidFill>
                  <a:srgbClr val="808000"/>
                </a:solidFill>
                <a:latin typeface="Calibri" pitchFamily="34" charset="0"/>
                <a:cs typeface="Arial" pitchFamily="34" charset="0"/>
              </a:rPr>
              <a:t>Bilinear Deep Learning for Image Classification</a:t>
            </a:r>
          </a:p>
        </p:txBody>
      </p:sp>
      <p:sp>
        <p:nvSpPr>
          <p:cNvPr id="10" name="灯片编号占位符 9"/>
          <p:cNvSpPr txBox="1">
            <a:spLocks/>
          </p:cNvSpPr>
          <p:nvPr userDrawn="1"/>
        </p:nvSpPr>
        <p:spPr bwMode="auto">
          <a:xfrm>
            <a:off x="468313" y="6237288"/>
            <a:ext cx="2133600" cy="354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/>
          <a:lstStyle/>
          <a:p>
            <a:pPr>
              <a:defRPr/>
            </a:pPr>
            <a:endParaRPr lang="en-US" altLang="zh-TW" sz="1400" b="1">
              <a:solidFill>
                <a:srgbClr val="808000"/>
              </a:solidFill>
              <a:latin typeface="Calibri" pitchFamily="34" charset="0"/>
              <a:cs typeface="Arial" pitchFamily="34" charset="0"/>
            </a:endParaRPr>
          </a:p>
        </p:txBody>
      </p:sp>
      <p:sp>
        <p:nvSpPr>
          <p:cNvPr id="11" name="灯片编号占位符 9"/>
          <p:cNvSpPr txBox="1">
            <a:spLocks/>
          </p:cNvSpPr>
          <p:nvPr userDrawn="1"/>
        </p:nvSpPr>
        <p:spPr bwMode="auto">
          <a:xfrm>
            <a:off x="1116013" y="6237288"/>
            <a:ext cx="5111750" cy="354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/>
          <a:lstStyle/>
          <a:p>
            <a:pPr algn="ctr">
              <a:defRPr/>
            </a:pPr>
            <a:r>
              <a:rPr lang="en-US" altLang="zh-TW" sz="1400" b="1" dirty="0">
                <a:solidFill>
                  <a:srgbClr val="808000"/>
                </a:solidFill>
                <a:latin typeface="Calibri" pitchFamily="34" charset="0"/>
                <a:cs typeface="Arial" pitchFamily="34" charset="0"/>
              </a:rPr>
              <a:t>Bilinear Deep Learning for Image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4247784147"/>
      </p:ext>
    </p:extLst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9"/>
          <p:cNvSpPr txBox="1">
            <a:spLocks/>
          </p:cNvSpPr>
          <p:nvPr/>
        </p:nvSpPr>
        <p:spPr bwMode="auto">
          <a:xfrm>
            <a:off x="468313" y="6237288"/>
            <a:ext cx="2133600" cy="354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/>
          <a:lstStyle/>
          <a:p>
            <a:pPr>
              <a:defRPr/>
            </a:pPr>
            <a:endParaRPr lang="en-US" altLang="zh-TW" sz="1400" b="1">
              <a:solidFill>
                <a:srgbClr val="808000"/>
              </a:solidFill>
              <a:latin typeface="Calibri" pitchFamily="34" charset="0"/>
              <a:cs typeface="Arial" pitchFamily="34" charset="0"/>
            </a:endParaRPr>
          </a:p>
        </p:txBody>
      </p:sp>
      <p:sp>
        <p:nvSpPr>
          <p:cNvPr id="5" name="灯片编号占位符 9"/>
          <p:cNvSpPr txBox="1">
            <a:spLocks/>
          </p:cNvSpPr>
          <p:nvPr/>
        </p:nvSpPr>
        <p:spPr bwMode="auto">
          <a:xfrm>
            <a:off x="1116013" y="6237288"/>
            <a:ext cx="5111750" cy="354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/>
          <a:lstStyle/>
          <a:p>
            <a:pPr algn="ctr">
              <a:defRPr/>
            </a:pPr>
            <a:r>
              <a:rPr lang="en-US" altLang="zh-TW" sz="1400" b="1" dirty="0">
                <a:solidFill>
                  <a:srgbClr val="808000"/>
                </a:solidFill>
                <a:latin typeface="Calibri" pitchFamily="34" charset="0"/>
                <a:cs typeface="Arial" pitchFamily="34" charset="0"/>
              </a:rPr>
              <a:t>Bilinear Deep Learning for Image Classification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400568"/>
          </a:xfrm>
        </p:spPr>
        <p:txBody>
          <a:bodyPr>
            <a:normAutofit/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 dirty="0"/>
          </a:p>
        </p:txBody>
      </p:sp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6" name="灯片编号占位符 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EF1FEC02-31F5-C647-A7D5-44A3529BC6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784147"/>
      </p:ext>
    </p:extLst>
  </p:cSld>
  <p:clrMapOvr>
    <a:masterClrMapping/>
  </p:clrMapOvr>
  <p:hf sldNum="0" hdr="0" ftr="0" dt="0"/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9F792-412F-9044-9891-7004347DF9E5}" type="datetime1">
              <a:rPr lang="en-US" smtClean="0"/>
              <a:t>6/4/2021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048F6-F56D-564D-9EBA-349D333BBD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663026"/>
      </p:ext>
    </p:extLst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1641E-591B-A145-847F-81F285B5A577}" type="datetime1">
              <a:rPr lang="en-US" smtClean="0"/>
              <a:t>6/4/2021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048F6-F56D-564D-9EBA-349D333BBD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894730"/>
      </p:ext>
    </p:extLst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7D0F0-7140-824D-9606-4C1F0575C71B}" type="datetime1">
              <a:rPr lang="en-US" smtClean="0"/>
              <a:t>6/4/2021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048F6-F56D-564D-9EBA-349D333BBD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516695"/>
      </p:ext>
    </p:extLst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69A12-B523-C740-AB26-86CD5507600E}" type="datetime1">
              <a:rPr lang="en-US" smtClean="0"/>
              <a:t>6/4/2021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048F6-F56D-564D-9EBA-349D333BBD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735368"/>
      </p:ext>
    </p:extLst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50070-E326-A240-9F68-2BDF1EA3EFA1}" type="datetime1">
              <a:rPr lang="en-US" smtClean="0"/>
              <a:t>6/4/2021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048F6-F56D-564D-9EBA-349D333BBD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240372"/>
      </p:ext>
    </p:extLst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8C8734-B1C8-8542-8CE1-D1948006FBEC}" type="datetime1">
              <a:rPr lang="en-US" smtClean="0"/>
              <a:t>6/4/2021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048F6-F56D-564D-9EBA-349D333BBD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490353"/>
      </p:ext>
    </p:extLst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04C4C-6FA2-1744-A15C-00F29A6F8173}" type="datetime1">
              <a:rPr lang="en-US" smtClean="0"/>
              <a:t>6/4/2021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048F6-F56D-564D-9EBA-349D333BBD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240103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C0052-93FD-F540-B3BF-07F0240DAFB9}" type="datetime1">
              <a:rPr lang="en-US" smtClean="0"/>
              <a:t>6/4/2021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048F6-F56D-564D-9EBA-349D333BBD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559065"/>
      </p:ext>
    </p:extLst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15A9C-19C5-014D-A3E6-5B626126CA4D}" type="datetime1">
              <a:rPr lang="en-US" smtClean="0"/>
              <a:t>6/4/2021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048F6-F56D-564D-9EBA-349D333BBD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653231"/>
      </p:ext>
    </p:extLst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C5EB99-3BEF-0844-A0FA-9ECC771A6637}" type="datetime1">
              <a:rPr lang="en-US" smtClean="0"/>
              <a:t>6/4/2021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048F6-F56D-564D-9EBA-349D333BBD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353885"/>
      </p:ext>
    </p:extLst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C0052-93FD-F540-B3BF-07F0240DAFB9}" type="datetime1">
              <a:rPr lang="en-US" smtClean="0"/>
              <a:t>6/4/2021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048F6-F56D-564D-9EBA-349D333BBD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559065"/>
      </p:ext>
    </p:extLst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7BEFD-000B-3E4F-8FA9-DD58E7DCD019}" type="datetime1">
              <a:rPr lang="en-US" smtClean="0"/>
              <a:t>6/4/2021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048F6-F56D-564D-9EBA-349D333BBD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229209"/>
      </p:ext>
    </p:extLst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TitlePageOverla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 descr="standardRul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5100" y="4191000"/>
            <a:ext cx="3733800" cy="152400"/>
          </a:xfrm>
          <a:prstGeom prst="rect">
            <a:avLst/>
          </a:prstGeom>
          <a:effectLst>
            <a:outerShdw blurRad="25400" sx="101000" sy="101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71500" y="1676401"/>
            <a:ext cx="8001000" cy="2424766"/>
          </a:xfrm>
        </p:spPr>
        <p:txBody>
          <a:bodyPr anchor="b">
            <a:noAutofit/>
          </a:bodyPr>
          <a:lstStyle>
            <a:lvl1pPr>
              <a:defRPr sz="46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1500" y="4419600"/>
            <a:ext cx="8001000" cy="1219200"/>
          </a:xfrm>
        </p:spPr>
        <p:txBody>
          <a:bodyPr/>
          <a:lstStyle>
            <a:lvl1pPr marL="0" indent="0" algn="ctr">
              <a:spcAft>
                <a:spcPts val="0"/>
              </a:spcAft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3A442EE-55FE-3743-A371-8A50925D43AF}" type="datetime1">
              <a:rPr lang="en-US" smtClean="0"/>
              <a:t>6/4/2021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F1FEC02-31F5-C647-A7D5-44A3529BC6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401900"/>
      </p:ext>
    </p:extLst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000">
                <a:latin typeface="Times New Roman"/>
                <a:ea typeface="宋体"/>
                <a:cs typeface="Times New Roman"/>
              </a:defRPr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Times New Roman"/>
                <a:cs typeface="Times New Roman"/>
              </a:defRPr>
            </a:lvl1pPr>
            <a:lvl2pPr>
              <a:defRPr>
                <a:latin typeface="Times New Roman"/>
                <a:cs typeface="Times New Roman"/>
              </a:defRPr>
            </a:lvl2pPr>
            <a:lvl3pPr>
              <a:defRPr>
                <a:latin typeface="Times New Roman"/>
                <a:cs typeface="Times New Roman"/>
              </a:defRPr>
            </a:lvl3pPr>
            <a:lvl4pPr>
              <a:defRPr>
                <a:latin typeface="Times New Roman"/>
                <a:cs typeface="Times New Roman"/>
              </a:defRPr>
            </a:lvl4pPr>
            <a:lvl5pPr>
              <a:defRPr>
                <a:latin typeface="Times New Roman"/>
                <a:cs typeface="Times New Roman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noFill/>
          <a:ln>
            <a:noFill/>
          </a:ln>
        </p:spPr>
        <p:txBody>
          <a:bodyPr/>
          <a:lstStyle>
            <a:lvl1pPr>
              <a:defRPr/>
            </a:lvl1pPr>
          </a:lstStyle>
          <a:p>
            <a:fld id="{6E938BC0-D4AD-E244-8D00-44175B63143A}" type="datetime1">
              <a:rPr lang="en-US" smtClean="0"/>
              <a:t>6/4/2021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6269381"/>
      </p:ext>
    </p:extLst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3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 descr="TitlePageOverla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 descr="standardRul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5100" y="4572000"/>
            <a:ext cx="3733800" cy="152400"/>
          </a:xfrm>
          <a:prstGeom prst="rect">
            <a:avLst/>
          </a:prstGeom>
          <a:effectLst>
            <a:outerShdw blurRad="25400" sx="101000" sy="101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9" descr="pictureStamp-Fram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66660">
            <a:off x="5138738" y="600075"/>
            <a:ext cx="1609725" cy="202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0" descr="pictureStamp-Fram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29776">
            <a:off x="2073275" y="555625"/>
            <a:ext cx="1609725" cy="202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1" descr="pictureStamp-Fram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1790">
            <a:off x="3592513" y="936625"/>
            <a:ext cx="1609725" cy="2024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71500" y="2057401"/>
            <a:ext cx="8001000" cy="2424766"/>
          </a:xfrm>
        </p:spPr>
        <p:txBody>
          <a:bodyPr anchor="b">
            <a:noAutofit/>
          </a:bodyPr>
          <a:lstStyle>
            <a:lvl1pPr>
              <a:defRPr sz="56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1500" y="4800600"/>
            <a:ext cx="8001000" cy="1219200"/>
          </a:xfrm>
        </p:spPr>
        <p:txBody>
          <a:bodyPr/>
          <a:lstStyle>
            <a:lvl1pPr marL="0" indent="0" algn="ctr">
              <a:spcAft>
                <a:spcPts val="0"/>
              </a:spcAft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idx="14"/>
          </p:nvPr>
        </p:nvSpPr>
        <p:spPr>
          <a:xfrm rot="21254634">
            <a:off x="2256146" y="735839"/>
            <a:ext cx="1243584" cy="1664208"/>
          </a:xfrm>
          <a:solidFill>
            <a:srgbClr val="FFFFFF">
              <a:shade val="85000"/>
            </a:srgbClr>
          </a:solidFill>
          <a:ln w="114300" cap="sq">
            <a:noFill/>
            <a:miter lim="800000"/>
          </a:ln>
          <a:effectLst/>
          <a:scene3d>
            <a:camera prst="perspectiveRelaxed">
              <a:rot lat="0" lon="0" rev="0"/>
            </a:camera>
            <a:lightRig rig="twoPt" dir="t">
              <a:rot lat="0" lon="0" rev="7200000"/>
            </a:lightRig>
          </a:scene3d>
          <a:sp3d prstMaterial="matte">
            <a:contourClr>
              <a:srgbClr val="FFFFFF"/>
            </a:contourClr>
          </a:sp3d>
        </p:spPr>
        <p:txBody>
          <a:bodyPr rtlCol="0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Drag picture to placeholder or click icon to add</a:t>
            </a:r>
            <a:endParaRPr noProof="0"/>
          </a:p>
        </p:txBody>
      </p:sp>
      <p:sp>
        <p:nvSpPr>
          <p:cNvPr id="13" name="Picture Placeholder 2"/>
          <p:cNvSpPr>
            <a:spLocks noGrp="1"/>
          </p:cNvSpPr>
          <p:nvPr>
            <p:ph type="pic" idx="15"/>
          </p:nvPr>
        </p:nvSpPr>
        <p:spPr>
          <a:xfrm rot="21315648">
            <a:off x="5321748" y="780292"/>
            <a:ext cx="1243584" cy="1664208"/>
          </a:xfrm>
          <a:solidFill>
            <a:srgbClr val="FFFFFF">
              <a:shade val="85000"/>
            </a:srgbClr>
          </a:solidFill>
          <a:ln w="114300" cap="sq">
            <a:noFill/>
            <a:miter lim="800000"/>
          </a:ln>
          <a:effectLst/>
          <a:scene3d>
            <a:camera prst="perspectiveRelaxed">
              <a:rot lat="0" lon="0" rev="0"/>
            </a:camera>
            <a:lightRig rig="twoPt" dir="t">
              <a:rot lat="0" lon="0" rev="7200000"/>
            </a:lightRig>
          </a:scene3d>
          <a:sp3d prstMaterial="matte">
            <a:contourClr>
              <a:srgbClr val="FFFFFF"/>
            </a:contourClr>
          </a:sp3d>
        </p:spPr>
        <p:txBody>
          <a:bodyPr rtlCol="0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Drag picture to placeholder or click icon to add</a:t>
            </a:r>
            <a:endParaRPr noProof="0"/>
          </a:p>
        </p:txBody>
      </p:sp>
      <p:sp>
        <p:nvSpPr>
          <p:cNvPr id="17" name="Picture Placeholder 2"/>
          <p:cNvSpPr>
            <a:spLocks noGrp="1"/>
          </p:cNvSpPr>
          <p:nvPr>
            <p:ph type="pic" idx="17"/>
          </p:nvPr>
        </p:nvSpPr>
        <p:spPr>
          <a:xfrm rot="100778">
            <a:off x="3775337" y="1116468"/>
            <a:ext cx="1243584" cy="1664208"/>
          </a:xfrm>
          <a:solidFill>
            <a:srgbClr val="FFFFFF">
              <a:shade val="85000"/>
            </a:srgbClr>
          </a:solidFill>
          <a:ln w="114300" cap="sq">
            <a:noFill/>
            <a:miter lim="800000"/>
          </a:ln>
          <a:effectLst/>
          <a:scene3d>
            <a:camera prst="perspectiveRelaxed">
              <a:rot lat="0" lon="0" rev="0"/>
            </a:camera>
            <a:lightRig rig="twoPt" dir="t">
              <a:rot lat="0" lon="0" rev="7200000"/>
            </a:lightRig>
          </a:scene3d>
          <a:sp3d prstMaterial="matte">
            <a:contourClr>
              <a:srgbClr val="FFFFFF"/>
            </a:contourClr>
          </a:sp3d>
        </p:spPr>
        <p:txBody>
          <a:bodyPr rtlCol="0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Drag picture to placeholder or click icon to add</a:t>
            </a:r>
            <a:endParaRPr noProof="0"/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18"/>
          </p:nvPr>
        </p:nvSpPr>
        <p:spPr/>
        <p:txBody>
          <a:bodyPr/>
          <a:lstStyle>
            <a:lvl1pPr>
              <a:defRPr/>
            </a:lvl1pPr>
          </a:lstStyle>
          <a:p>
            <a:fld id="{CF639A42-0990-3D4E-BD13-9736A226D4DA}" type="datetime1">
              <a:rPr lang="en-US" smtClean="0"/>
              <a:t>6/4/2021</a:t>
            </a:fld>
            <a:endParaRPr lang="en-US"/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/>
            </a:lvl1pPr>
          </a:lstStyle>
          <a:p>
            <a:fld id="{EF1FEC02-31F5-C647-A7D5-44A3529BC6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886423"/>
      </p:ext>
    </p:extLst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tandardRul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5100" y="3352800"/>
            <a:ext cx="3733800" cy="152400"/>
          </a:xfrm>
          <a:prstGeom prst="rect">
            <a:avLst/>
          </a:prstGeom>
          <a:effectLst>
            <a:outerShdw blurRad="25400" sx="101000" sy="101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500" y="1282700"/>
            <a:ext cx="8001000" cy="1917700"/>
          </a:xfrm>
        </p:spPr>
        <p:txBody>
          <a:bodyPr anchor="b">
            <a:noAutofit/>
          </a:bodyPr>
          <a:lstStyle>
            <a:lvl1pPr algn="ctr">
              <a:defRPr sz="5600" b="0" cap="none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1500" y="3644153"/>
            <a:ext cx="8001000" cy="833718"/>
          </a:xfrm>
        </p:spPr>
        <p:txBody>
          <a:bodyPr/>
          <a:lstStyle>
            <a:lvl1pPr marL="0" indent="0" algn="ctr">
              <a:spcAft>
                <a:spcPts val="0"/>
              </a:spcAft>
              <a:buNone/>
              <a:defRPr sz="20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937542-6C91-2B46-8BB0-DD50B445E820}" type="datetime1">
              <a:rPr lang="en-US" smtClean="0"/>
              <a:t>6/4/2021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F1FEC02-31F5-C647-A7D5-44A3529BC6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806148"/>
      </p:ext>
    </p:extLst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tandardRul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5100" y="1524000"/>
            <a:ext cx="3733800" cy="152400"/>
          </a:xfrm>
          <a:prstGeom prst="rect">
            <a:avLst/>
          </a:prstGeom>
          <a:effectLst>
            <a:outerShdw blurRad="25400" sx="101000" sy="101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500" y="274638"/>
            <a:ext cx="80010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71500" y="1936751"/>
            <a:ext cx="3749040" cy="4102100"/>
          </a:xfrm>
        </p:spPr>
        <p:txBody>
          <a:bodyPr>
            <a:normAutofit/>
          </a:bodyPr>
          <a:lstStyle>
            <a:lvl1pPr>
              <a:spcAft>
                <a:spcPts val="1600"/>
              </a:spcAft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290763" indent="-461963">
              <a:defRPr sz="1800"/>
            </a:lvl6pPr>
            <a:lvl7pPr marL="2290763" indent="-461963">
              <a:defRPr sz="1800"/>
            </a:lvl7pPr>
            <a:lvl8pPr marL="2290763" indent="-461963">
              <a:defRPr sz="1800"/>
            </a:lvl8pPr>
            <a:lvl9pPr marL="2290763" indent="-461963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23460" y="1936751"/>
            <a:ext cx="3749040" cy="4102100"/>
          </a:xfrm>
        </p:spPr>
        <p:txBody>
          <a:bodyPr>
            <a:normAutofit/>
          </a:bodyPr>
          <a:lstStyle>
            <a:lvl1pPr>
              <a:spcAft>
                <a:spcPts val="1600"/>
              </a:spcAft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290763" indent="-461963">
              <a:defRPr sz="1800"/>
            </a:lvl6pPr>
            <a:lvl7pPr marL="2290763" indent="-461963">
              <a:defRPr sz="1800"/>
            </a:lvl7pPr>
            <a:lvl8pPr marL="2290763" indent="-461963">
              <a:defRPr sz="1800"/>
            </a:lvl8pPr>
            <a:lvl9pPr marL="2290763" indent="-461963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6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2EDB6C6-247C-4944-8AFB-1D5D6A9BDE06}" type="datetime1">
              <a:rPr lang="en-US" smtClean="0"/>
              <a:t>6/4/2021</a:t>
            </a:fld>
            <a:endParaRPr lang="en-US"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F1FEC02-31F5-C647-A7D5-44A3529BC6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28705"/>
      </p:ext>
    </p:extLst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tandardRul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5100" y="1524000"/>
            <a:ext cx="3733800" cy="152400"/>
          </a:xfrm>
          <a:prstGeom prst="rect">
            <a:avLst/>
          </a:prstGeom>
          <a:effectLst>
            <a:outerShdw blurRad="25400" sx="101000" sy="101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500" y="274638"/>
            <a:ext cx="80010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1500" y="1874838"/>
            <a:ext cx="3749040" cy="639762"/>
          </a:xfrm>
        </p:spPr>
        <p:txBody>
          <a:bodyPr anchor="ctr">
            <a:noAutofit/>
          </a:bodyPr>
          <a:lstStyle>
            <a:lvl1pPr marL="0" indent="0" algn="ctr">
              <a:spcAft>
                <a:spcPts val="0"/>
              </a:spcAft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71500" y="2590800"/>
            <a:ext cx="3749040" cy="3448050"/>
          </a:xfrm>
        </p:spPr>
        <p:txBody>
          <a:bodyPr>
            <a:normAutofit/>
          </a:bodyPr>
          <a:lstStyle>
            <a:lvl1pPr>
              <a:spcAft>
                <a:spcPts val="1400"/>
              </a:spcAft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290763" indent="-461963">
              <a:defRPr sz="1800"/>
            </a:lvl6pPr>
            <a:lvl7pPr marL="2290763" indent="-461963">
              <a:defRPr sz="1800"/>
            </a:lvl7pPr>
            <a:lvl8pPr marL="2290763" indent="-461963">
              <a:defRPr sz="1800"/>
            </a:lvl8pPr>
            <a:lvl9pPr marL="2290763" indent="-461963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23460" y="1874838"/>
            <a:ext cx="3749040" cy="639762"/>
          </a:xfrm>
        </p:spPr>
        <p:txBody>
          <a:bodyPr anchor="ctr">
            <a:noAutofit/>
          </a:bodyPr>
          <a:lstStyle>
            <a:lvl1pPr marL="0" indent="0" algn="ctr">
              <a:spcAft>
                <a:spcPts val="0"/>
              </a:spcAft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23460" y="2590800"/>
            <a:ext cx="3749040" cy="3448050"/>
          </a:xfrm>
        </p:spPr>
        <p:txBody>
          <a:bodyPr>
            <a:normAutofit/>
          </a:bodyPr>
          <a:lstStyle>
            <a:lvl1pPr>
              <a:spcAft>
                <a:spcPts val="1400"/>
              </a:spcAft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290763" indent="-461963">
              <a:defRPr sz="1800"/>
            </a:lvl6pPr>
            <a:lvl7pPr marL="2290763" indent="-461963">
              <a:defRPr sz="1800"/>
            </a:lvl7pPr>
            <a:lvl8pPr marL="2290763" indent="-461963">
              <a:defRPr sz="1800"/>
            </a:lvl8pPr>
            <a:lvl9pPr marL="2290763" indent="-461963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8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0136D9E-AD9B-874E-BE4C-3D02DA9846EB}" type="datetime1">
              <a:rPr lang="en-US" smtClean="0"/>
              <a:t>6/4/2021</a:t>
            </a:fld>
            <a:endParaRPr lang="en-US"/>
          </a:p>
        </p:txBody>
      </p:sp>
      <p:sp>
        <p:nvSpPr>
          <p:cNvPr id="9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10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F1FEC02-31F5-C647-A7D5-44A3529BC6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29083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7BEFD-000B-3E4F-8FA9-DD58E7DCD019}" type="datetime1">
              <a:rPr lang="en-US" smtClean="0"/>
              <a:t>6/4/2021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048F6-F56D-564D-9EBA-349D333BBD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229209"/>
      </p:ext>
    </p:extLst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fld id="{140F0782-007D-1E4C-85D3-885688726F96}" type="datetime1">
              <a:rPr lang="en-US" smtClean="0"/>
              <a:t>6/4/2021</a:t>
            </a:fld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F1FEC02-31F5-C647-A7D5-44A3529BC6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787795"/>
      </p:ext>
    </p:extLst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fld id="{C19F5C77-19F6-3942-9475-DD9236E610BD}" type="datetime1">
              <a:rPr lang="en-US" smtClean="0"/>
              <a:t>6/4/2021</a:t>
            </a:fld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F1FEC02-31F5-C647-A7D5-44A3529BC6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563302"/>
      </p:ext>
    </p:extLst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hortRul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2375" y="2305050"/>
            <a:ext cx="2495550" cy="95250"/>
          </a:xfrm>
          <a:prstGeom prst="rect">
            <a:avLst/>
          </a:prstGeom>
          <a:effectLst>
            <a:outerShdw blurRad="25400" sx="101000" sy="101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6153" y="443752"/>
            <a:ext cx="3749040" cy="1707777"/>
          </a:xfrm>
        </p:spPr>
        <p:txBody>
          <a:bodyPr anchor="b">
            <a:noAutofit/>
          </a:bodyPr>
          <a:lstStyle>
            <a:lvl1pPr algn="ctr">
              <a:defRPr sz="36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27494" y="430306"/>
            <a:ext cx="3749040" cy="5608544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 marL="2290763" indent="-461963">
              <a:defRPr sz="2000"/>
            </a:lvl6pPr>
            <a:lvl7pPr marL="2290763" indent="-461963">
              <a:defRPr sz="2000"/>
            </a:lvl7pPr>
            <a:lvl8pPr marL="2290763" indent="-461963">
              <a:defRPr sz="2000"/>
            </a:lvl8pPr>
            <a:lvl9pPr marL="2290763" indent="-461963"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6153" y="2554940"/>
            <a:ext cx="3749040" cy="3146613"/>
          </a:xfrm>
        </p:spPr>
        <p:txBody>
          <a:bodyPr>
            <a:normAutofit/>
          </a:bodyPr>
          <a:lstStyle>
            <a:lvl1pPr marL="0" indent="0" algn="ctr">
              <a:spcAft>
                <a:spcPts val="1000"/>
              </a:spcAft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7493AA2-ED95-924D-9566-915CD8C3DC1D}" type="datetime1">
              <a:rPr lang="en-US" smtClean="0"/>
              <a:t>6/4/2021</a:t>
            </a:fld>
            <a:endParaRPr lang="en-US"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F1FEC02-31F5-C647-A7D5-44A3529BC6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328666"/>
      </p:ext>
    </p:extLst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hortRul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2375" y="2305050"/>
            <a:ext cx="2495550" cy="95250"/>
          </a:xfrm>
          <a:prstGeom prst="rect">
            <a:avLst/>
          </a:prstGeom>
          <a:effectLst>
            <a:outerShdw blurRad="25400" sx="101000" sy="101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8" descr="parAvi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08222">
            <a:off x="6797675" y="538163"/>
            <a:ext cx="1808163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60" y="434609"/>
            <a:ext cx="3749040" cy="1709928"/>
          </a:xfrm>
        </p:spPr>
        <p:txBody>
          <a:bodyPr rtlCol="0" anchor="b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6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4360" y="2551176"/>
            <a:ext cx="3749040" cy="3145536"/>
          </a:xfrm>
        </p:spPr>
        <p:txBody>
          <a:bodyPr rtlCol="0">
            <a:normAutofit/>
          </a:bodyPr>
          <a:lstStyle>
            <a:lvl1pPr marL="0" indent="0">
              <a:spcAft>
                <a:spcPts val="1000"/>
              </a:spcAft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150174">
            <a:off x="4827538" y="836203"/>
            <a:ext cx="3657600" cy="4937760"/>
          </a:xfrm>
          <a:solidFill>
            <a:srgbClr val="FFFFFF">
              <a:shade val="85000"/>
            </a:srgbClr>
          </a:solidFill>
          <a:ln w="31750" cap="sq">
            <a:solidFill>
              <a:srgbClr val="FDFDFD"/>
            </a:solidFill>
            <a:miter lim="800000"/>
          </a:ln>
          <a:effectLst>
            <a:outerShdw blurRad="88900" dist="4445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  <p:txBody>
          <a:bodyPr rtlCol="0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Drag picture to placeholder or click icon to add</a:t>
            </a:r>
            <a:endParaRPr noProof="0"/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96C8062-B37F-9341-AA05-15E7BAA32B2B}" type="datetime1">
              <a:rPr lang="en-US" smtClean="0"/>
              <a:t>6/4/2021</a:t>
            </a:fld>
            <a:endParaRPr lang="en-US"/>
          </a:p>
        </p:txBody>
      </p:sp>
      <p:sp>
        <p:nvSpPr>
          <p:cNvPr id="8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F1FEC02-31F5-C647-A7D5-44A3529BC6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804381"/>
      </p:ext>
    </p:extLst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7" descr="TitlePageOverla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 descr="shortRul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4225" y="4665663"/>
            <a:ext cx="2495550" cy="95250"/>
          </a:xfrm>
          <a:prstGeom prst="rect">
            <a:avLst/>
          </a:prstGeom>
          <a:effectLst>
            <a:outerShdw blurRad="25400" sx="101000" sy="101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500" y="2924825"/>
            <a:ext cx="8001000" cy="1709928"/>
          </a:xfrm>
        </p:spPr>
        <p:txBody>
          <a:bodyPr rtlCol="0" anchor="b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1500" y="4800600"/>
            <a:ext cx="8001000" cy="1219200"/>
          </a:xfrm>
        </p:spPr>
        <p:txBody>
          <a:bodyPr rtlCol="0">
            <a:normAutofit/>
          </a:bodyPr>
          <a:lstStyle>
            <a:lvl1pPr marL="0" indent="0" algn="ctr">
              <a:spcAft>
                <a:spcPts val="300"/>
              </a:spcAft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21355093">
            <a:off x="2359666" y="458370"/>
            <a:ext cx="4424669" cy="3079124"/>
          </a:xfrm>
          <a:solidFill>
            <a:srgbClr val="FFFFFF">
              <a:shade val="85000"/>
            </a:srgbClr>
          </a:solidFill>
          <a:ln w="31750" cap="sq">
            <a:solidFill>
              <a:srgbClr val="FDFDFD"/>
            </a:solidFill>
            <a:miter lim="800000"/>
          </a:ln>
          <a:effectLst>
            <a:outerShdw blurRad="88900" dist="44450" dir="90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  <p:txBody>
          <a:bodyPr rtlCol="0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Drag picture to placeholder or click icon to add</a:t>
            </a:r>
            <a:endParaRPr noProof="0"/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78A567D-B709-9442-8825-8B211E3884FF}" type="datetime1">
              <a:rPr lang="en-US" smtClean="0"/>
              <a:t>6/4/2021</a:t>
            </a:fld>
            <a:endParaRPr lang="en-US"/>
          </a:p>
        </p:txBody>
      </p:sp>
      <p:sp>
        <p:nvSpPr>
          <p:cNvPr id="8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F1FEC02-31F5-C647-A7D5-44A3529BC6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613850"/>
      </p:ext>
    </p:extLst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2 Pictures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7" descr="TitlePageOverla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8" descr="parAvi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08222">
            <a:off x="6835775" y="279400"/>
            <a:ext cx="1695450" cy="484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 descr="shortRul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4225" y="4665663"/>
            <a:ext cx="2495550" cy="95250"/>
          </a:xfrm>
          <a:prstGeom prst="rect">
            <a:avLst/>
          </a:prstGeom>
          <a:effectLst>
            <a:outerShdw blurRad="25400" sx="101000" sy="101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10" descr="parAvi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785255">
            <a:off x="2865438" y="3182938"/>
            <a:ext cx="1697037" cy="484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500" y="2924825"/>
            <a:ext cx="8001000" cy="1709928"/>
          </a:xfrm>
        </p:spPr>
        <p:txBody>
          <a:bodyPr rtlCol="0" anchor="b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1500" y="4800600"/>
            <a:ext cx="8001000" cy="1219200"/>
          </a:xfrm>
        </p:spPr>
        <p:txBody>
          <a:bodyPr rtlCol="0">
            <a:normAutofit/>
          </a:bodyPr>
          <a:lstStyle>
            <a:lvl1pPr marL="0" indent="0" algn="ctr">
              <a:spcAft>
                <a:spcPts val="300"/>
              </a:spcAft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idx="13"/>
          </p:nvPr>
        </p:nvSpPr>
        <p:spPr>
          <a:xfrm rot="150321">
            <a:off x="4329929" y="546774"/>
            <a:ext cx="4163077" cy="2961146"/>
          </a:xfrm>
          <a:solidFill>
            <a:srgbClr val="FFFFFF">
              <a:shade val="85000"/>
            </a:srgbClr>
          </a:solidFill>
          <a:ln w="31750" cap="sq">
            <a:solidFill>
              <a:srgbClr val="FDFDFD"/>
            </a:solidFill>
            <a:miter lim="800000"/>
          </a:ln>
          <a:effectLst>
            <a:outerShdw blurRad="88900" dist="31750" dir="90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  <p:txBody>
          <a:bodyPr rtlCol="0">
            <a:normAutofit/>
          </a:bodyPr>
          <a:lstStyle>
            <a:lvl1pPr marL="0" indent="0" algn="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Drag picture to placeholder or click icon to add</a:t>
            </a:r>
            <a:endParaRPr noProof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21380673">
            <a:off x="699762" y="451178"/>
            <a:ext cx="4163077" cy="2961146"/>
          </a:xfrm>
          <a:solidFill>
            <a:srgbClr val="FFFFFF">
              <a:shade val="85000"/>
            </a:srgbClr>
          </a:solidFill>
          <a:ln w="31750" cap="sq">
            <a:solidFill>
              <a:srgbClr val="FDFDFD"/>
            </a:solidFill>
            <a:miter lim="800000"/>
          </a:ln>
          <a:effectLst>
            <a:outerShdw blurRad="88900" dist="44450" dir="900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  <p:txBody>
          <a:bodyPr rtlCol="0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Drag picture to placeholder or click icon to add</a:t>
            </a:r>
            <a:endParaRPr noProof="0"/>
          </a:p>
        </p:txBody>
      </p:sp>
      <p:sp>
        <p:nvSpPr>
          <p:cNvPr id="11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fld id="{D9FF6888-1900-B142-9A55-18084696FC8B}" type="datetime1">
              <a:rPr lang="en-US" smtClean="0"/>
              <a:t>6/4/2021</a:t>
            </a:fld>
            <a:endParaRPr lang="en-US"/>
          </a:p>
        </p:txBody>
      </p:sp>
      <p:sp>
        <p:nvSpPr>
          <p:cNvPr id="12" name="Footer Placeholder 5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13" name="Slide Number Placeholder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fld id="{EF1FEC02-31F5-C647-A7D5-44A3529BC6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406858"/>
      </p:ext>
    </p:extLst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 descr="TitlePageOverla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83480" y="4800600"/>
            <a:ext cx="3246120" cy="1188720"/>
          </a:xfrm>
        </p:spPr>
        <p:txBody>
          <a:bodyPr rtlCol="0">
            <a:normAutofit/>
          </a:bodyPr>
          <a:lstStyle>
            <a:lvl1pPr marL="0" indent="0" algn="ctr">
              <a:spcAft>
                <a:spcPts val="300"/>
              </a:spcAft>
              <a:buNone/>
              <a:defRPr sz="2000">
                <a:solidFill>
                  <a:schemeClr val="tx1"/>
                </a:solidFill>
                <a:latin typeface="Mistral" pitchFamily="66" charset="0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idx="13"/>
          </p:nvPr>
        </p:nvSpPr>
        <p:spPr>
          <a:xfrm rot="253865">
            <a:off x="4415567" y="369110"/>
            <a:ext cx="3794703" cy="2729767"/>
          </a:xfrm>
          <a:solidFill>
            <a:srgbClr val="FFFFFF">
              <a:shade val="85000"/>
            </a:srgbClr>
          </a:solidFill>
          <a:ln w="31750" cap="sq">
            <a:solidFill>
              <a:srgbClr val="FDFDFD"/>
            </a:solidFill>
            <a:miter lim="800000"/>
          </a:ln>
          <a:effectLst>
            <a:outerShdw blurRad="88900" dist="44450" dir="600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  <p:txBody>
          <a:bodyPr rtlCol="0">
            <a:normAutofit/>
          </a:bodyPr>
          <a:lstStyle>
            <a:lvl1pPr marL="0" indent="0" algn="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Drag picture to placeholder or click icon to add</a:t>
            </a:r>
            <a:endParaRPr noProof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20973137">
            <a:off x="530124" y="631160"/>
            <a:ext cx="3837559" cy="2604282"/>
          </a:xfrm>
          <a:solidFill>
            <a:srgbClr val="FFFFFF">
              <a:shade val="85000"/>
            </a:srgbClr>
          </a:solidFill>
          <a:ln w="31750" cap="sq">
            <a:solidFill>
              <a:srgbClr val="FDFDFD"/>
            </a:solidFill>
            <a:miter lim="800000"/>
          </a:ln>
          <a:effectLst>
            <a:outerShdw blurRad="88900" dist="44450" dir="90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  <p:txBody>
          <a:bodyPr rtlCol="0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Drag picture to placeholder or click icon to add</a:t>
            </a:r>
            <a:endParaRPr noProof="0"/>
          </a:p>
        </p:txBody>
      </p:sp>
      <p:sp>
        <p:nvSpPr>
          <p:cNvPr id="14" name="Picture Placeholder 2"/>
          <p:cNvSpPr>
            <a:spLocks noGrp="1"/>
          </p:cNvSpPr>
          <p:nvPr>
            <p:ph type="pic" idx="14"/>
          </p:nvPr>
        </p:nvSpPr>
        <p:spPr>
          <a:xfrm rot="470783">
            <a:off x="708565" y="3070624"/>
            <a:ext cx="3918749" cy="2827517"/>
          </a:xfrm>
          <a:solidFill>
            <a:srgbClr val="FFFFFF">
              <a:shade val="85000"/>
            </a:srgbClr>
          </a:solidFill>
          <a:ln w="31750" cap="sq">
            <a:solidFill>
              <a:srgbClr val="FDFDFD"/>
            </a:solidFill>
            <a:miter lim="800000"/>
          </a:ln>
          <a:effectLst>
            <a:outerShdw blurRad="88900" dist="44450" dir="1140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  <p:txBody>
          <a:bodyPr rtlCol="0">
            <a:normAutofit/>
          </a:bodyPr>
          <a:lstStyle>
            <a:lvl1pPr marL="0" indent="0" algn="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Drag picture to placeholder or click icon to add</a:t>
            </a:r>
            <a:endParaRPr noProof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 rot="21240000">
            <a:off x="4717562" y="3396154"/>
            <a:ext cx="3474720" cy="1097280"/>
          </a:xfrm>
        </p:spPr>
        <p:txBody>
          <a:bodyPr rtlCol="0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spcAft>
                <a:spcPts val="300"/>
              </a:spcAft>
              <a:buNone/>
              <a:defRPr sz="2800" kern="1200">
                <a:solidFill>
                  <a:schemeClr val="tx1"/>
                </a:solidFill>
                <a:latin typeface="Mistral" pitchFamily="66" charset="0"/>
                <a:ea typeface="+mn-ea"/>
                <a:cs typeface="+mn-cs"/>
              </a:defRPr>
            </a:lvl1pPr>
          </a:lstStyle>
          <a:p>
            <a:pPr lvl="0"/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8" name="Date Placeholder 4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/>
            </a:lvl1pPr>
          </a:lstStyle>
          <a:p>
            <a:fld id="{48B21E91-294B-2E46-BFBB-D7A894988186}" type="datetime1">
              <a:rPr lang="en-US" smtClean="0"/>
              <a:t>6/4/2021</a:t>
            </a:fld>
            <a:endParaRPr lang="en-US"/>
          </a:p>
        </p:txBody>
      </p:sp>
      <p:sp>
        <p:nvSpPr>
          <p:cNvPr id="9" name="Footer Placeholder 5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fld id="{EF1FEC02-31F5-C647-A7D5-44A3529BC6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496487"/>
      </p:ext>
    </p:extLst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TitlePageOverla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 descr="parAvi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08222">
            <a:off x="7427913" y="2619375"/>
            <a:ext cx="1581150" cy="45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9" descr="pictureStamp-Fram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22260">
            <a:off x="6338888" y="604838"/>
            <a:ext cx="1611312" cy="2024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0" descr="pictureStamp-Fram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22260">
            <a:off x="4891088" y="985838"/>
            <a:ext cx="1611312" cy="2024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2000" y="4876800"/>
            <a:ext cx="3048000" cy="1188720"/>
          </a:xfrm>
        </p:spPr>
        <p:txBody>
          <a:bodyPr rtlCol="0">
            <a:normAutofit/>
          </a:bodyPr>
          <a:lstStyle>
            <a:lvl1pPr marL="0" indent="0" algn="ctr">
              <a:spcAft>
                <a:spcPts val="300"/>
              </a:spcAft>
              <a:buNone/>
              <a:defRPr sz="2000" kern="1200">
                <a:solidFill>
                  <a:schemeClr val="tx1"/>
                </a:solidFill>
                <a:latin typeface="Mistral" pitchFamily="66" charset="0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Picture Placeholder 2"/>
          <p:cNvSpPr>
            <a:spLocks noGrp="1"/>
          </p:cNvSpPr>
          <p:nvPr>
            <p:ph type="pic" idx="14"/>
          </p:nvPr>
        </p:nvSpPr>
        <p:spPr>
          <a:xfrm rot="247118">
            <a:off x="5075220" y="1165774"/>
            <a:ext cx="1243584" cy="1664208"/>
          </a:xfrm>
          <a:solidFill>
            <a:srgbClr val="FFFFFF">
              <a:shade val="85000"/>
            </a:srgbClr>
          </a:solidFill>
          <a:ln w="114300" cap="sq">
            <a:noFill/>
            <a:miter lim="800000"/>
          </a:ln>
          <a:effectLst/>
          <a:scene3d>
            <a:camera prst="perspectiveRelaxed">
              <a:rot lat="0" lon="0" rev="0"/>
            </a:camera>
            <a:lightRig rig="twoPt" dir="t">
              <a:rot lat="0" lon="0" rev="7200000"/>
            </a:lightRig>
          </a:scene3d>
          <a:sp3d prstMaterial="matte">
            <a:contourClr>
              <a:srgbClr val="FFFFFF"/>
            </a:contourClr>
          </a:sp3d>
        </p:spPr>
        <p:txBody>
          <a:bodyPr rtlCol="0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Drag picture to placeholder or click icon to add</a:t>
            </a:r>
            <a:endParaRPr noProof="0"/>
          </a:p>
        </p:txBody>
      </p:sp>
      <p:sp>
        <p:nvSpPr>
          <p:cNvPr id="17" name="Picture Placeholder 2"/>
          <p:cNvSpPr>
            <a:spLocks noGrp="1"/>
          </p:cNvSpPr>
          <p:nvPr>
            <p:ph type="pic" idx="15"/>
          </p:nvPr>
        </p:nvSpPr>
        <p:spPr>
          <a:xfrm rot="271248">
            <a:off x="6523020" y="784774"/>
            <a:ext cx="1243584" cy="1664208"/>
          </a:xfrm>
          <a:solidFill>
            <a:srgbClr val="FFFFFF">
              <a:shade val="85000"/>
            </a:srgbClr>
          </a:solidFill>
          <a:ln w="114300" cap="sq">
            <a:noFill/>
            <a:miter lim="800000"/>
          </a:ln>
          <a:effectLst/>
          <a:scene3d>
            <a:camera prst="perspectiveRelaxed">
              <a:rot lat="0" lon="0" rev="0"/>
            </a:camera>
            <a:lightRig rig="twoPt" dir="t">
              <a:rot lat="0" lon="0" rev="7200000"/>
            </a:lightRig>
          </a:scene3d>
          <a:sp3d prstMaterial="matte">
            <a:contourClr>
              <a:srgbClr val="FFFFFF"/>
            </a:contourClr>
          </a:sp3d>
        </p:spPr>
        <p:txBody>
          <a:bodyPr rtlCol="0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Drag picture to placeholder or click icon to add</a:t>
            </a:r>
            <a:endParaRPr noProof="0"/>
          </a:p>
        </p:txBody>
      </p:sp>
      <p:sp>
        <p:nvSpPr>
          <p:cNvPr id="10" name="Picture Placeholder 2"/>
          <p:cNvSpPr>
            <a:spLocks noGrp="1"/>
          </p:cNvSpPr>
          <p:nvPr>
            <p:ph type="pic" idx="13"/>
          </p:nvPr>
        </p:nvSpPr>
        <p:spPr>
          <a:xfrm rot="253865">
            <a:off x="4519045" y="2873698"/>
            <a:ext cx="3931920" cy="2834640"/>
          </a:xfrm>
          <a:solidFill>
            <a:srgbClr val="FFFFFF">
              <a:shade val="85000"/>
            </a:srgbClr>
          </a:solidFill>
          <a:ln w="31750" cap="sq">
            <a:solidFill>
              <a:srgbClr val="FDFDFD"/>
            </a:solidFill>
            <a:miter lim="800000"/>
          </a:ln>
          <a:effectLst>
            <a:outerShdw blurRad="88900" dist="44450" dir="690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  <p:txBody>
          <a:bodyPr rtlCol="0">
            <a:normAutofit/>
          </a:bodyPr>
          <a:lstStyle>
            <a:lvl1pPr marL="0" indent="0" algn="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Drag picture to placeholder or click icon to add</a:t>
            </a:r>
            <a:endParaRPr noProof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21193488">
            <a:off x="610678" y="450635"/>
            <a:ext cx="3931920" cy="2834640"/>
          </a:xfrm>
          <a:solidFill>
            <a:srgbClr val="FFFFFF">
              <a:shade val="85000"/>
            </a:srgbClr>
          </a:solidFill>
          <a:ln w="31750" cap="sq">
            <a:solidFill>
              <a:srgbClr val="FDFDFD"/>
            </a:solidFill>
            <a:miter lim="800000"/>
          </a:ln>
          <a:effectLst>
            <a:outerShdw blurRad="88900" dist="44450" dir="90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  <p:txBody>
          <a:bodyPr rtlCol="0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Drag picture to placeholder or click icon to add</a:t>
            </a:r>
            <a:endParaRPr noProof="0"/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 rot="21240000">
            <a:off x="455724" y="3551615"/>
            <a:ext cx="3474720" cy="1097280"/>
          </a:xfrm>
        </p:spPr>
        <p:txBody>
          <a:bodyPr rtlCol="0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spcAft>
                <a:spcPts val="300"/>
              </a:spcAft>
              <a:buNone/>
              <a:defRPr sz="2800" kern="1200">
                <a:solidFill>
                  <a:schemeClr val="tx1"/>
                </a:solidFill>
                <a:latin typeface="Mistral" pitchFamily="66" charset="0"/>
                <a:ea typeface="+mn-ea"/>
                <a:cs typeface="+mn-cs"/>
              </a:defRPr>
            </a:lvl1pPr>
          </a:lstStyle>
          <a:p>
            <a:pPr lvl="0"/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3" name="Date Placeholder 4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/>
            </a:lvl1pPr>
          </a:lstStyle>
          <a:p>
            <a:fld id="{939D7FCA-B0D2-0443-9676-56DC1EC61178}" type="datetime1">
              <a:rPr lang="en-US" smtClean="0"/>
              <a:t>6/4/2021</a:t>
            </a:fld>
            <a:endParaRPr lang="en-US"/>
          </a:p>
        </p:txBody>
      </p:sp>
      <p:sp>
        <p:nvSpPr>
          <p:cNvPr id="15" name="Footer Placeholder 5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18" name="Slide Number Placeholder 6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/>
            </a:lvl1pPr>
          </a:lstStyle>
          <a:p>
            <a:fld id="{EF1FEC02-31F5-C647-A7D5-44A3529BC6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193357"/>
      </p:ext>
    </p:extLst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tandardRul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5100" y="1524000"/>
            <a:ext cx="3733800" cy="152400"/>
          </a:xfrm>
          <a:prstGeom prst="rect">
            <a:avLst/>
          </a:prstGeom>
          <a:effectLst>
            <a:outerShdw blurRad="25400" sx="101000" sy="101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 marL="2286000" indent="-457200">
              <a:defRPr/>
            </a:lvl6pPr>
            <a:lvl7pPr marL="2286000" indent="-457200">
              <a:defRPr/>
            </a:lvl7pPr>
            <a:lvl8pPr marL="2286000" indent="-457200">
              <a:defRPr/>
            </a:lvl8pPr>
            <a:lvl9pPr marL="2286000" indent="-457200"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1F724F6-2F1F-F940-9CAB-E3A9F96F963A}" type="datetime1">
              <a:rPr lang="en-US" smtClean="0"/>
              <a:t>6/4/2021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F1FEC02-31F5-C647-A7D5-44A3529BC6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530581"/>
      </p:ext>
    </p:extLst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verticalRul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3513" y="1562100"/>
            <a:ext cx="152400" cy="3733800"/>
          </a:xfrm>
          <a:prstGeom prst="rect">
            <a:avLst/>
          </a:prstGeom>
          <a:effectLst>
            <a:outerShdw blurRad="25400" sx="101000" sy="101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96634" y="577849"/>
            <a:ext cx="1882589" cy="5461001"/>
          </a:xfrm>
        </p:spPr>
        <p:txBody>
          <a:bodyPr vert="eaVert"/>
          <a:lstStyle>
            <a:lvl1pPr>
              <a:defRPr sz="4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78224" y="577849"/>
            <a:ext cx="5768788" cy="5461001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03CDAD3-1FE2-6B40-B162-92DD2B4D9101}" type="datetime1">
              <a:rPr lang="en-US" smtClean="0"/>
              <a:t>6/4/2021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F1FEC02-31F5-C647-A7D5-44A3529BC6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47553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TitlePageOverla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 descr="standardRul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5100" y="4191000"/>
            <a:ext cx="3733800" cy="152400"/>
          </a:xfrm>
          <a:prstGeom prst="rect">
            <a:avLst/>
          </a:prstGeom>
          <a:effectLst>
            <a:outerShdw blurRad="25400" sx="101000" sy="101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71500" y="1676401"/>
            <a:ext cx="8001000" cy="2424766"/>
          </a:xfrm>
        </p:spPr>
        <p:txBody>
          <a:bodyPr anchor="b">
            <a:noAutofit/>
          </a:bodyPr>
          <a:lstStyle>
            <a:lvl1pPr>
              <a:defRPr sz="46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1500" y="4419600"/>
            <a:ext cx="8001000" cy="1219200"/>
          </a:xfrm>
        </p:spPr>
        <p:txBody>
          <a:bodyPr/>
          <a:lstStyle>
            <a:lvl1pPr marL="0" indent="0" algn="ctr">
              <a:spcAft>
                <a:spcPts val="0"/>
              </a:spcAft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3A442EE-55FE-3743-A371-8A50925D43AF}" type="datetime1">
              <a:rPr lang="en-US" smtClean="0"/>
              <a:t>6/4/2021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F1FEC02-31F5-C647-A7D5-44A3529BC6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401900"/>
      </p:ext>
    </p:extLst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9"/>
          <p:cNvSpPr txBox="1">
            <a:spLocks/>
          </p:cNvSpPr>
          <p:nvPr userDrawn="1"/>
        </p:nvSpPr>
        <p:spPr bwMode="auto">
          <a:xfrm>
            <a:off x="468313" y="6237288"/>
            <a:ext cx="2133600" cy="354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/>
          <a:lstStyle/>
          <a:p>
            <a:pPr>
              <a:defRPr/>
            </a:pPr>
            <a:endParaRPr lang="en-US" altLang="zh-TW" sz="1400" b="1">
              <a:solidFill>
                <a:srgbClr val="808000"/>
              </a:solidFill>
              <a:latin typeface="Calibri" pitchFamily="34" charset="0"/>
              <a:cs typeface="Arial" pitchFamily="34" charset="0"/>
            </a:endParaRPr>
          </a:p>
        </p:txBody>
      </p:sp>
      <p:sp>
        <p:nvSpPr>
          <p:cNvPr id="5" name="灯片编号占位符 9"/>
          <p:cNvSpPr txBox="1">
            <a:spLocks/>
          </p:cNvSpPr>
          <p:nvPr userDrawn="1"/>
        </p:nvSpPr>
        <p:spPr bwMode="auto">
          <a:xfrm>
            <a:off x="1116013" y="6237288"/>
            <a:ext cx="5111750" cy="354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/>
          <a:lstStyle/>
          <a:p>
            <a:pPr algn="ctr">
              <a:defRPr/>
            </a:pPr>
            <a:r>
              <a:rPr lang="en-US" altLang="zh-TW" sz="1400" b="1" dirty="0">
                <a:solidFill>
                  <a:srgbClr val="808000"/>
                </a:solidFill>
                <a:latin typeface="Calibri" pitchFamily="34" charset="0"/>
                <a:cs typeface="Arial" pitchFamily="34" charset="0"/>
              </a:rPr>
              <a:t>Bilinear Deep Learning for Image Classification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400568"/>
          </a:xfrm>
        </p:spPr>
        <p:txBody>
          <a:bodyPr>
            <a:normAutofit/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 dirty="0"/>
          </a:p>
        </p:txBody>
      </p:sp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6" name="灯片编号占位符 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91CDA1A-144C-453D-9AE3-A3A5E2303D85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247784147"/>
      </p:ext>
    </p:extLst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920C1-A72E-FC41-9938-1F3ECBECA20A}" type="datetime1">
              <a:rPr lang="en-US" smtClean="0"/>
              <a:t>6/4/2021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2131B-931E-EC46-95C6-E6300CCB5D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034440"/>
      </p:ext>
    </p:extLst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E6F73-6DB4-E342-AB4B-41D8FC127E04}" type="datetime1">
              <a:rPr lang="en-US" smtClean="0"/>
              <a:t>6/4/2021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2131B-931E-EC46-95C6-E6300CCB5D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5754"/>
      </p:ext>
    </p:extLst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0521C-7E76-0E4A-9A41-A7280F82F14B}" type="datetime1">
              <a:rPr lang="en-US" smtClean="0"/>
              <a:t>6/4/2021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2131B-931E-EC46-95C6-E6300CCB5D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729811"/>
      </p:ext>
    </p:extLst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6520A-F9A2-FC43-ABE2-8F730DA824EE}" type="datetime1">
              <a:rPr lang="en-US" smtClean="0"/>
              <a:t>6/4/2021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2131B-931E-EC46-95C6-E6300CCB5D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307510"/>
      </p:ext>
    </p:extLst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B3A28-AE2D-0347-9186-348A5B1183BC}" type="datetime1">
              <a:rPr lang="en-US" smtClean="0"/>
              <a:t>6/4/2021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2131B-931E-EC46-95C6-E6300CCB5D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246561"/>
      </p:ext>
    </p:extLst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8BAB2F-26FC-234D-B259-8121F11F3030}" type="datetime1">
              <a:rPr lang="en-US" smtClean="0"/>
              <a:t>6/4/2021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2131B-931E-EC46-95C6-E6300CCB5D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791996"/>
      </p:ext>
    </p:extLst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30080E-A682-2A4A-BA5C-4B17CD3D6252}" type="datetime1">
              <a:rPr lang="en-US" smtClean="0"/>
              <a:t>6/4/2021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2131B-931E-EC46-95C6-E6300CCB5D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67240"/>
      </p:ext>
    </p:extLst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B63CF-AF8E-E042-99CC-17FA8B4BDAAA}" type="datetime1">
              <a:rPr lang="en-US" smtClean="0"/>
              <a:t>6/4/2021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2131B-931E-EC46-95C6-E6300CCB5D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587660"/>
      </p:ext>
    </p:extLst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48A1C-7DF2-AD42-A062-263E385C4231}" type="datetime1">
              <a:rPr lang="en-US" smtClean="0"/>
              <a:t>6/4/2021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2131B-931E-EC46-95C6-E6300CCB5D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22764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000">
                <a:latin typeface="Times New Roman"/>
                <a:ea typeface="宋体"/>
                <a:cs typeface="Times New Roman"/>
              </a:defRPr>
            </a:lvl1pPr>
          </a:lstStyle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Times New Roman"/>
                <a:cs typeface="Times New Roman"/>
              </a:defRPr>
            </a:lvl1pPr>
            <a:lvl2pPr>
              <a:defRPr>
                <a:latin typeface="Times New Roman"/>
                <a:cs typeface="Times New Roman"/>
              </a:defRPr>
            </a:lvl2pPr>
            <a:lvl3pPr>
              <a:defRPr>
                <a:latin typeface="Times New Roman"/>
                <a:cs typeface="Times New Roman"/>
              </a:defRPr>
            </a:lvl3pPr>
            <a:lvl4pPr>
              <a:defRPr>
                <a:latin typeface="Times New Roman"/>
                <a:cs typeface="Times New Roman"/>
              </a:defRPr>
            </a:lvl4pPr>
            <a:lvl5pPr>
              <a:defRPr>
                <a:latin typeface="Times New Roman"/>
                <a:cs typeface="Times New Roman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noFill/>
          <a:ln>
            <a:noFill/>
          </a:ln>
        </p:spPr>
        <p:txBody>
          <a:bodyPr/>
          <a:lstStyle>
            <a:lvl1pPr>
              <a:defRPr/>
            </a:lvl1pPr>
          </a:lstStyle>
          <a:p>
            <a:fld id="{6E938BC0-D4AD-E244-8D00-44175B63143A}" type="datetime1">
              <a:rPr lang="en-US" smtClean="0"/>
              <a:t>6/4/2021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6269381"/>
      </p:ext>
    </p:extLst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8292DE-C3F2-BA4C-BBD3-A87014BD2633}" type="datetime1">
              <a:rPr lang="en-US" smtClean="0"/>
              <a:t>6/4/2021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2131B-931E-EC46-95C6-E6300CCB5D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552225"/>
      </p:ext>
    </p:extLst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9E5A1-D9F3-AC43-B109-1938AD1AA63B}" type="datetime1">
              <a:rPr lang="en-US" smtClean="0"/>
              <a:t>6/4/2021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2131B-931E-EC46-95C6-E6300CCB5D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112979"/>
      </p:ext>
    </p:extLst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11D7B-51AF-D84C-B898-8696A2C4F823}" type="datetime1">
              <a:rPr lang="en-US" smtClean="0"/>
              <a:t>6/4/2021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FEC02-31F5-C647-A7D5-44A3529BC6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044376"/>
      </p:ext>
    </p:extLst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ADEA49-6612-734D-831D-55660A8D18D4}" type="datetime1">
              <a:rPr lang="en-US" smtClean="0"/>
              <a:t>6/4/2021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FEC02-31F5-C647-A7D5-44A3529BC6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943286"/>
      </p:ext>
    </p:extLst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DC16D0-B8CE-A040-AF1B-877DD237A75E}" type="datetime1">
              <a:rPr lang="en-US" smtClean="0"/>
              <a:t>6/4/2021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FEC02-31F5-C647-A7D5-44A3529BC6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252044"/>
      </p:ext>
    </p:extLst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3861E-55A2-CC4A-8F03-FC338E9E62DE}" type="datetime1">
              <a:rPr lang="en-US" smtClean="0"/>
              <a:t>6/4/2021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FEC02-31F5-C647-A7D5-44A3529BC6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33472"/>
      </p:ext>
    </p:extLst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36179-5C4F-604C-900A-613B21FBD85A}" type="datetime1">
              <a:rPr lang="en-US" smtClean="0"/>
              <a:t>6/4/2021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FEC02-31F5-C647-A7D5-44A3529BC6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639732"/>
      </p:ext>
    </p:extLst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46E38-E80B-6C41-AF82-22DC1309FB73}" type="datetime1">
              <a:rPr lang="en-US" smtClean="0"/>
              <a:t>6/4/2021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FEC02-31F5-C647-A7D5-44A3529BC6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298103"/>
      </p:ext>
    </p:extLst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DC9C0-30EA-AD48-926C-19C8F61D5785}" type="datetime1">
              <a:rPr lang="en-US" smtClean="0"/>
              <a:t>6/4/2021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FEC02-31F5-C647-A7D5-44A3529BC6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168548"/>
      </p:ext>
    </p:extLst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B8C39-78DB-3147-A1A7-2C4A9259215B}" type="datetime1">
              <a:rPr lang="en-US" smtClean="0"/>
              <a:t>6/4/2021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FEC02-31F5-C647-A7D5-44A3529BC6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228422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3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 descr="TitlePageOverla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 descr="standardRul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5100" y="4572000"/>
            <a:ext cx="3733800" cy="152400"/>
          </a:xfrm>
          <a:prstGeom prst="rect">
            <a:avLst/>
          </a:prstGeom>
          <a:effectLst>
            <a:outerShdw blurRad="25400" sx="101000" sy="101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9" descr="pictureStamp-Fram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66660">
            <a:off x="5138738" y="600075"/>
            <a:ext cx="1609725" cy="202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0" descr="pictureStamp-Fram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29776">
            <a:off x="2073275" y="555625"/>
            <a:ext cx="1609725" cy="202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1" descr="pictureStamp-Fram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1790">
            <a:off x="3592513" y="936625"/>
            <a:ext cx="1609725" cy="2024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71500" y="2057401"/>
            <a:ext cx="8001000" cy="2424766"/>
          </a:xfrm>
        </p:spPr>
        <p:txBody>
          <a:bodyPr anchor="b">
            <a:noAutofit/>
          </a:bodyPr>
          <a:lstStyle>
            <a:lvl1pPr>
              <a:defRPr sz="56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1500" y="4800600"/>
            <a:ext cx="8001000" cy="1219200"/>
          </a:xfrm>
        </p:spPr>
        <p:txBody>
          <a:bodyPr/>
          <a:lstStyle>
            <a:lvl1pPr marL="0" indent="0" algn="ctr">
              <a:spcAft>
                <a:spcPts val="0"/>
              </a:spcAft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idx="14"/>
          </p:nvPr>
        </p:nvSpPr>
        <p:spPr>
          <a:xfrm rot="21254634">
            <a:off x="2256146" y="735839"/>
            <a:ext cx="1243584" cy="1664208"/>
          </a:xfrm>
          <a:solidFill>
            <a:srgbClr val="FFFFFF">
              <a:shade val="85000"/>
            </a:srgbClr>
          </a:solidFill>
          <a:ln w="114300" cap="sq">
            <a:noFill/>
            <a:miter lim="800000"/>
          </a:ln>
          <a:effectLst/>
          <a:scene3d>
            <a:camera prst="perspectiveRelaxed">
              <a:rot lat="0" lon="0" rev="0"/>
            </a:camera>
            <a:lightRig rig="twoPt" dir="t">
              <a:rot lat="0" lon="0" rev="7200000"/>
            </a:lightRig>
          </a:scene3d>
          <a:sp3d prstMaterial="matte">
            <a:contourClr>
              <a:srgbClr val="FFFFFF"/>
            </a:contourClr>
          </a:sp3d>
        </p:spPr>
        <p:txBody>
          <a:bodyPr rtlCol="0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Drag picture to placeholder or click icon to add</a:t>
            </a:r>
            <a:endParaRPr noProof="0"/>
          </a:p>
        </p:txBody>
      </p:sp>
      <p:sp>
        <p:nvSpPr>
          <p:cNvPr id="13" name="Picture Placeholder 2"/>
          <p:cNvSpPr>
            <a:spLocks noGrp="1"/>
          </p:cNvSpPr>
          <p:nvPr>
            <p:ph type="pic" idx="15"/>
          </p:nvPr>
        </p:nvSpPr>
        <p:spPr>
          <a:xfrm rot="21315648">
            <a:off x="5321748" y="780292"/>
            <a:ext cx="1243584" cy="1664208"/>
          </a:xfrm>
          <a:solidFill>
            <a:srgbClr val="FFFFFF">
              <a:shade val="85000"/>
            </a:srgbClr>
          </a:solidFill>
          <a:ln w="114300" cap="sq">
            <a:noFill/>
            <a:miter lim="800000"/>
          </a:ln>
          <a:effectLst/>
          <a:scene3d>
            <a:camera prst="perspectiveRelaxed">
              <a:rot lat="0" lon="0" rev="0"/>
            </a:camera>
            <a:lightRig rig="twoPt" dir="t">
              <a:rot lat="0" lon="0" rev="7200000"/>
            </a:lightRig>
          </a:scene3d>
          <a:sp3d prstMaterial="matte">
            <a:contourClr>
              <a:srgbClr val="FFFFFF"/>
            </a:contourClr>
          </a:sp3d>
        </p:spPr>
        <p:txBody>
          <a:bodyPr rtlCol="0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Drag picture to placeholder or click icon to add</a:t>
            </a:r>
            <a:endParaRPr noProof="0"/>
          </a:p>
        </p:txBody>
      </p:sp>
      <p:sp>
        <p:nvSpPr>
          <p:cNvPr id="17" name="Picture Placeholder 2"/>
          <p:cNvSpPr>
            <a:spLocks noGrp="1"/>
          </p:cNvSpPr>
          <p:nvPr>
            <p:ph type="pic" idx="17"/>
          </p:nvPr>
        </p:nvSpPr>
        <p:spPr>
          <a:xfrm rot="100778">
            <a:off x="3775337" y="1116468"/>
            <a:ext cx="1243584" cy="1664208"/>
          </a:xfrm>
          <a:solidFill>
            <a:srgbClr val="FFFFFF">
              <a:shade val="85000"/>
            </a:srgbClr>
          </a:solidFill>
          <a:ln w="114300" cap="sq">
            <a:noFill/>
            <a:miter lim="800000"/>
          </a:ln>
          <a:effectLst/>
          <a:scene3d>
            <a:camera prst="perspectiveRelaxed">
              <a:rot lat="0" lon="0" rev="0"/>
            </a:camera>
            <a:lightRig rig="twoPt" dir="t">
              <a:rot lat="0" lon="0" rev="7200000"/>
            </a:lightRig>
          </a:scene3d>
          <a:sp3d prstMaterial="matte">
            <a:contourClr>
              <a:srgbClr val="FFFFFF"/>
            </a:contourClr>
          </a:sp3d>
        </p:spPr>
        <p:txBody>
          <a:bodyPr rtlCol="0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Drag picture to placeholder or click icon to add</a:t>
            </a:r>
            <a:endParaRPr noProof="0"/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18"/>
          </p:nvPr>
        </p:nvSpPr>
        <p:spPr/>
        <p:txBody>
          <a:bodyPr/>
          <a:lstStyle>
            <a:lvl1pPr>
              <a:defRPr/>
            </a:lvl1pPr>
          </a:lstStyle>
          <a:p>
            <a:fld id="{CF639A42-0990-3D4E-BD13-9736A226D4DA}" type="datetime1">
              <a:rPr lang="en-US" smtClean="0"/>
              <a:t>6/4/2021</a:t>
            </a:fld>
            <a:endParaRPr lang="en-US"/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/>
            </a:lvl1pPr>
          </a:lstStyle>
          <a:p>
            <a:fld id="{EF1FEC02-31F5-C647-A7D5-44A3529BC6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886423"/>
      </p:ext>
    </p:extLst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D1AFB-28DE-CB46-B1ED-770CB31D6432}" type="datetime1">
              <a:rPr lang="en-US" smtClean="0"/>
              <a:t>6/4/2021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FEC02-31F5-C647-A7D5-44A3529BC6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384105"/>
      </p:ext>
    </p:extLst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9E5F8-27F0-0043-842B-B347A5E531EC}" type="datetime1">
              <a:rPr lang="en-US" smtClean="0"/>
              <a:t>6/4/2021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FEC02-31F5-C647-A7D5-44A3529BC6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280188"/>
      </p:ext>
    </p:extLst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4A247-C598-D048-BDCF-16428A04E348}" type="datetime1">
              <a:rPr lang="en-US" smtClean="0"/>
              <a:t>6/4/2021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FEC02-31F5-C647-A7D5-44A3529BC6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535536"/>
      </p:ext>
    </p:extLst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9"/>
          <p:cNvSpPr txBox="1">
            <a:spLocks/>
          </p:cNvSpPr>
          <p:nvPr/>
        </p:nvSpPr>
        <p:spPr bwMode="auto">
          <a:xfrm>
            <a:off x="468313" y="6237288"/>
            <a:ext cx="2133600" cy="354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/>
          <a:lstStyle/>
          <a:p>
            <a:pPr>
              <a:defRPr/>
            </a:pPr>
            <a:endParaRPr lang="en-US" altLang="zh-TW" sz="1400" b="1">
              <a:solidFill>
                <a:srgbClr val="808000"/>
              </a:solidFill>
              <a:latin typeface="Calibri" pitchFamily="34" charset="0"/>
              <a:cs typeface="Arial" pitchFamily="34" charset="0"/>
            </a:endParaRPr>
          </a:p>
        </p:txBody>
      </p:sp>
      <p:sp>
        <p:nvSpPr>
          <p:cNvPr id="5" name="灯片编号占位符 9"/>
          <p:cNvSpPr txBox="1">
            <a:spLocks/>
          </p:cNvSpPr>
          <p:nvPr/>
        </p:nvSpPr>
        <p:spPr bwMode="auto">
          <a:xfrm>
            <a:off x="1116013" y="6237288"/>
            <a:ext cx="5111750" cy="354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/>
          <a:lstStyle/>
          <a:p>
            <a:pPr algn="ctr">
              <a:defRPr/>
            </a:pPr>
            <a:r>
              <a:rPr lang="en-US" altLang="zh-TW" sz="1400" b="1" dirty="0">
                <a:solidFill>
                  <a:srgbClr val="808000"/>
                </a:solidFill>
                <a:latin typeface="Calibri" pitchFamily="34" charset="0"/>
                <a:cs typeface="Arial" pitchFamily="34" charset="0"/>
              </a:rPr>
              <a:t>Bilinear Deep Learning for Image Classification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400568"/>
          </a:xfrm>
        </p:spPr>
        <p:txBody>
          <a:bodyPr>
            <a:normAutofit/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 dirty="0"/>
          </a:p>
        </p:txBody>
      </p:sp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6" name="灯片编号占位符 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91CDA1A-144C-453D-9AE3-A3A5E2303D85}" type="slidenum">
              <a:rPr lang="zh-TW" altLang="en-US" smtClean="0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7" name="灯片编号占位符 9"/>
          <p:cNvSpPr txBox="1">
            <a:spLocks/>
          </p:cNvSpPr>
          <p:nvPr userDrawn="1"/>
        </p:nvSpPr>
        <p:spPr bwMode="auto">
          <a:xfrm>
            <a:off x="468313" y="6237288"/>
            <a:ext cx="2133600" cy="354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/>
          <a:lstStyle/>
          <a:p>
            <a:pPr>
              <a:defRPr/>
            </a:pPr>
            <a:endParaRPr lang="en-US" altLang="zh-TW" sz="1400" b="1">
              <a:solidFill>
                <a:srgbClr val="808000"/>
              </a:solidFill>
              <a:latin typeface="Calibri" pitchFamily="34" charset="0"/>
              <a:cs typeface="Arial" pitchFamily="34" charset="0"/>
            </a:endParaRPr>
          </a:p>
        </p:txBody>
      </p:sp>
      <p:sp>
        <p:nvSpPr>
          <p:cNvPr id="8" name="灯片编号占位符 9"/>
          <p:cNvSpPr txBox="1">
            <a:spLocks/>
          </p:cNvSpPr>
          <p:nvPr userDrawn="1"/>
        </p:nvSpPr>
        <p:spPr bwMode="auto">
          <a:xfrm>
            <a:off x="1116013" y="6237288"/>
            <a:ext cx="5111750" cy="354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/>
          <a:lstStyle/>
          <a:p>
            <a:pPr algn="ctr">
              <a:defRPr/>
            </a:pPr>
            <a:r>
              <a:rPr lang="en-US" altLang="zh-TW" sz="1400" b="1" dirty="0">
                <a:solidFill>
                  <a:srgbClr val="808000"/>
                </a:solidFill>
                <a:latin typeface="Calibri" pitchFamily="34" charset="0"/>
                <a:cs typeface="Arial" pitchFamily="34" charset="0"/>
              </a:rPr>
              <a:t>Bilinear Deep Learning for Image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4247784147"/>
      </p:ext>
    </p:extLst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E7B4CD-3617-714B-938A-AF0DE49A966C}" type="datetime1">
              <a:rPr lang="en-US" smtClean="0"/>
              <a:t>6/4/2021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2131B-931E-EC46-95C6-E6300CCB5D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034440"/>
      </p:ext>
    </p:extLst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F8B350-1457-404A-91D9-044476DE8B90}" type="datetime1">
              <a:rPr lang="en-US" smtClean="0"/>
              <a:t>6/4/2021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2131B-931E-EC46-95C6-E6300CCB5D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5754"/>
      </p:ext>
    </p:extLst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067A6C-4DA0-6247-B053-9B3481040ECF}" type="datetime1">
              <a:rPr lang="en-US" smtClean="0"/>
              <a:t>6/4/2021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2131B-931E-EC46-95C6-E6300CCB5D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729811"/>
      </p:ext>
    </p:extLst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A86B1-34EA-5C4F-9AD8-5BF8E23510E1}" type="datetime1">
              <a:rPr lang="en-US" smtClean="0"/>
              <a:t>6/4/2021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2131B-931E-EC46-95C6-E6300CCB5D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307510"/>
      </p:ext>
    </p:extLst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98D33-48CF-EC46-A2AC-F22286840806}" type="datetime1">
              <a:rPr lang="en-US" smtClean="0"/>
              <a:t>6/4/2021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2131B-931E-EC46-95C6-E6300CCB5D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246561"/>
      </p:ext>
    </p:extLst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1A7516-53FF-8A40-B692-E6158DA68D76}" type="datetime1">
              <a:rPr lang="en-US" smtClean="0"/>
              <a:t>6/4/2021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2131B-931E-EC46-95C6-E6300CCB5D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79199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tandardRul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5100" y="3352800"/>
            <a:ext cx="3733800" cy="152400"/>
          </a:xfrm>
          <a:prstGeom prst="rect">
            <a:avLst/>
          </a:prstGeom>
          <a:effectLst>
            <a:outerShdw blurRad="25400" sx="101000" sy="101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500" y="1282700"/>
            <a:ext cx="8001000" cy="1917700"/>
          </a:xfrm>
        </p:spPr>
        <p:txBody>
          <a:bodyPr anchor="b">
            <a:noAutofit/>
          </a:bodyPr>
          <a:lstStyle>
            <a:lvl1pPr algn="ctr">
              <a:defRPr sz="5600" b="0" cap="none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1500" y="3644153"/>
            <a:ext cx="8001000" cy="833718"/>
          </a:xfrm>
        </p:spPr>
        <p:txBody>
          <a:bodyPr/>
          <a:lstStyle>
            <a:lvl1pPr marL="0" indent="0" algn="ctr">
              <a:spcAft>
                <a:spcPts val="0"/>
              </a:spcAft>
              <a:buNone/>
              <a:defRPr sz="20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937542-6C91-2B46-8BB0-DD50B445E820}" type="datetime1">
              <a:rPr lang="en-US" smtClean="0"/>
              <a:t>6/4/2021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F1FEC02-31F5-C647-A7D5-44A3529BC6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806148"/>
      </p:ext>
    </p:extLst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9BED04-A88B-D445-B8C1-DE8890DF8227}" type="datetime1">
              <a:rPr lang="en-US" smtClean="0"/>
              <a:t>6/4/2021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2131B-931E-EC46-95C6-E6300CCB5D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67240"/>
      </p:ext>
    </p:extLst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863F47-AEFF-0147-9B10-3C9E460BC193}" type="datetime1">
              <a:rPr lang="en-US" smtClean="0"/>
              <a:t>6/4/2021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2131B-931E-EC46-95C6-E6300CCB5D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587660"/>
      </p:ext>
    </p:extLst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88827-DF4C-394E-BA66-FC8AB9F84FBE}" type="datetime1">
              <a:rPr lang="en-US" smtClean="0"/>
              <a:t>6/4/2021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2131B-931E-EC46-95C6-E6300CCB5D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227643"/>
      </p:ext>
    </p:extLst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2D3BD-AAF4-4848-8A44-C9ED7A829B3C}" type="datetime1">
              <a:rPr lang="en-US" smtClean="0"/>
              <a:t>6/4/2021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2131B-931E-EC46-95C6-E6300CCB5D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552225"/>
      </p:ext>
    </p:extLst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6BC7E-E3C3-B142-B946-380C64364916}" type="datetime1">
              <a:rPr lang="en-US" smtClean="0"/>
              <a:t>6/4/2021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2131B-931E-EC46-95C6-E6300CCB5D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112979"/>
      </p:ext>
    </p:extLst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053EC-6C13-A541-832D-C9720CDAB687}" type="datetime1">
              <a:rPr lang="en-US" smtClean="0"/>
              <a:t>6/4/2021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EAB69-8265-004E-99D3-2EF68565B9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347896"/>
      </p:ext>
    </p:extLst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FD6F25-916D-5E4B-B3FC-ACDEC1D15ACA}" type="datetime1">
              <a:rPr lang="en-US" smtClean="0"/>
              <a:t>6/4/2021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EAB69-8265-004E-99D3-2EF68565B9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625483"/>
      </p:ext>
    </p:extLst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967415-B03A-6B41-B433-40100A70C3F1}" type="datetime1">
              <a:rPr lang="en-US" smtClean="0"/>
              <a:t>6/4/2021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EAB69-8265-004E-99D3-2EF68565B9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73520"/>
      </p:ext>
    </p:extLst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5BFC65-DB99-C545-978D-511AAAC0FA03}" type="datetime1">
              <a:rPr lang="en-US" smtClean="0"/>
              <a:t>6/4/2021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EAB69-8265-004E-99D3-2EF68565B9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124800"/>
      </p:ext>
    </p:extLst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9A6F52-F912-DB4D-ABB4-F321ED0BECB1}" type="datetime1">
              <a:rPr lang="en-US" smtClean="0"/>
              <a:t>6/4/2021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EAB69-8265-004E-99D3-2EF68565B9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42401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tandardRul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5100" y="1524000"/>
            <a:ext cx="3733800" cy="152400"/>
          </a:xfrm>
          <a:prstGeom prst="rect">
            <a:avLst/>
          </a:prstGeom>
          <a:effectLst>
            <a:outerShdw blurRad="25400" sx="101000" sy="101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500" y="274638"/>
            <a:ext cx="80010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71500" y="1936751"/>
            <a:ext cx="3749040" cy="4102100"/>
          </a:xfrm>
        </p:spPr>
        <p:txBody>
          <a:bodyPr>
            <a:normAutofit/>
          </a:bodyPr>
          <a:lstStyle>
            <a:lvl1pPr>
              <a:spcAft>
                <a:spcPts val="1600"/>
              </a:spcAft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290763" indent="-461963">
              <a:defRPr sz="1800"/>
            </a:lvl6pPr>
            <a:lvl7pPr marL="2290763" indent="-461963">
              <a:defRPr sz="1800"/>
            </a:lvl7pPr>
            <a:lvl8pPr marL="2290763" indent="-461963">
              <a:defRPr sz="1800"/>
            </a:lvl8pPr>
            <a:lvl9pPr marL="2290763" indent="-461963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23460" y="1936751"/>
            <a:ext cx="3749040" cy="4102100"/>
          </a:xfrm>
        </p:spPr>
        <p:txBody>
          <a:bodyPr>
            <a:normAutofit/>
          </a:bodyPr>
          <a:lstStyle>
            <a:lvl1pPr>
              <a:spcAft>
                <a:spcPts val="1600"/>
              </a:spcAft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290763" indent="-461963">
              <a:defRPr sz="1800"/>
            </a:lvl6pPr>
            <a:lvl7pPr marL="2290763" indent="-461963">
              <a:defRPr sz="1800"/>
            </a:lvl7pPr>
            <a:lvl8pPr marL="2290763" indent="-461963">
              <a:defRPr sz="1800"/>
            </a:lvl8pPr>
            <a:lvl9pPr marL="2290763" indent="-461963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6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2EDB6C6-247C-4944-8AFB-1D5D6A9BDE06}" type="datetime1">
              <a:rPr lang="en-US" smtClean="0"/>
              <a:t>6/4/2021</a:t>
            </a:fld>
            <a:endParaRPr lang="en-US"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F1FEC02-31F5-C647-A7D5-44A3529BC6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28705"/>
      </p:ext>
    </p:extLst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2C775-13D5-444C-9CE2-F8F25B4CF063}" type="datetime1">
              <a:rPr lang="en-US" smtClean="0"/>
              <a:t>6/4/2021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EAB69-8265-004E-99D3-2EF68565B9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61539"/>
      </p:ext>
    </p:extLst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A51FC-AD88-8E45-964A-1F8BA68F6684}" type="datetime1">
              <a:rPr lang="en-US" smtClean="0"/>
              <a:t>6/4/2021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EAB69-8265-004E-99D3-2EF68565B9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723041"/>
      </p:ext>
    </p:extLst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3787D-F1B7-D844-8915-7171D7B37CFF}" type="datetime1">
              <a:rPr lang="en-US" smtClean="0"/>
              <a:t>6/4/2021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EAB69-8265-004E-99D3-2EF68565B9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968375"/>
      </p:ext>
    </p:extLst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634B7E-D49C-4E43-94D2-5D45091D4B9A}" type="datetime1">
              <a:rPr lang="en-US" smtClean="0"/>
              <a:t>6/4/2021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EAB69-8265-004E-99D3-2EF68565B9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138348"/>
      </p:ext>
    </p:extLst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CCC99F-F2B8-5744-8DF0-D1646C73BBCB}" type="datetime1">
              <a:rPr lang="en-US" smtClean="0"/>
              <a:t>6/4/2021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EAB69-8265-004E-99D3-2EF68565B9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182855"/>
      </p:ext>
    </p:extLst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DDA79-E2F9-5A4B-9745-9C9667132403}" type="datetime1">
              <a:rPr lang="en-US" smtClean="0"/>
              <a:t>6/4/2021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EAB69-8265-004E-99D3-2EF68565B9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572186"/>
      </p:ext>
    </p:extLst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7DB17-5D1A-C94E-B45A-7FD063BFDAD4}" type="datetime1">
              <a:rPr lang="en-US" smtClean="0"/>
              <a:t>6/4/2021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FEC02-31F5-C647-A7D5-44A3529BC6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044376"/>
      </p:ext>
    </p:extLst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44108-A1CC-D444-B896-03827D1CB54B}" type="datetime1">
              <a:rPr lang="en-US" smtClean="0"/>
              <a:t>6/4/2021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FEC02-31F5-C647-A7D5-44A3529BC6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943286"/>
      </p:ext>
    </p:extLst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16763-487E-7E49-8991-BAF0D48301AC}" type="datetime1">
              <a:rPr lang="en-US" smtClean="0"/>
              <a:t>6/4/2021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FEC02-31F5-C647-A7D5-44A3529BC6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252044"/>
      </p:ext>
    </p:extLst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36A5D-7FD2-7642-8E66-36B8EAFA97E5}" type="datetime1">
              <a:rPr lang="en-US" smtClean="0"/>
              <a:t>6/4/2021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FEC02-31F5-C647-A7D5-44A3529BC6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334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9B6C28-36E1-2E47-9868-82D605C0C279}" type="datetime1">
              <a:rPr lang="en-US" smtClean="0"/>
              <a:t>6/4/2021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FEC02-31F5-C647-A7D5-44A3529BC6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25204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tandardRul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5100" y="1524000"/>
            <a:ext cx="3733800" cy="152400"/>
          </a:xfrm>
          <a:prstGeom prst="rect">
            <a:avLst/>
          </a:prstGeom>
          <a:effectLst>
            <a:outerShdw blurRad="25400" sx="101000" sy="101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500" y="274638"/>
            <a:ext cx="80010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1500" y="1874838"/>
            <a:ext cx="3749040" cy="639762"/>
          </a:xfrm>
        </p:spPr>
        <p:txBody>
          <a:bodyPr anchor="ctr">
            <a:noAutofit/>
          </a:bodyPr>
          <a:lstStyle>
            <a:lvl1pPr marL="0" indent="0" algn="ctr">
              <a:spcAft>
                <a:spcPts val="0"/>
              </a:spcAft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71500" y="2590800"/>
            <a:ext cx="3749040" cy="3448050"/>
          </a:xfrm>
        </p:spPr>
        <p:txBody>
          <a:bodyPr>
            <a:normAutofit/>
          </a:bodyPr>
          <a:lstStyle>
            <a:lvl1pPr>
              <a:spcAft>
                <a:spcPts val="1400"/>
              </a:spcAft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290763" indent="-461963">
              <a:defRPr sz="1800"/>
            </a:lvl6pPr>
            <a:lvl7pPr marL="2290763" indent="-461963">
              <a:defRPr sz="1800"/>
            </a:lvl7pPr>
            <a:lvl8pPr marL="2290763" indent="-461963">
              <a:defRPr sz="1800"/>
            </a:lvl8pPr>
            <a:lvl9pPr marL="2290763" indent="-461963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23460" y="1874838"/>
            <a:ext cx="3749040" cy="639762"/>
          </a:xfrm>
        </p:spPr>
        <p:txBody>
          <a:bodyPr anchor="ctr">
            <a:noAutofit/>
          </a:bodyPr>
          <a:lstStyle>
            <a:lvl1pPr marL="0" indent="0" algn="ctr">
              <a:spcAft>
                <a:spcPts val="0"/>
              </a:spcAft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23460" y="2590800"/>
            <a:ext cx="3749040" cy="3448050"/>
          </a:xfrm>
        </p:spPr>
        <p:txBody>
          <a:bodyPr>
            <a:normAutofit/>
          </a:bodyPr>
          <a:lstStyle>
            <a:lvl1pPr>
              <a:spcAft>
                <a:spcPts val="1400"/>
              </a:spcAft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290763" indent="-461963">
              <a:defRPr sz="1800"/>
            </a:lvl6pPr>
            <a:lvl7pPr marL="2290763" indent="-461963">
              <a:defRPr sz="1800"/>
            </a:lvl7pPr>
            <a:lvl8pPr marL="2290763" indent="-461963">
              <a:defRPr sz="1800"/>
            </a:lvl8pPr>
            <a:lvl9pPr marL="2290763" indent="-461963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8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0136D9E-AD9B-874E-BE4C-3D02DA9846EB}" type="datetime1">
              <a:rPr lang="en-US" smtClean="0"/>
              <a:t>6/4/2021</a:t>
            </a:fld>
            <a:endParaRPr lang="en-US"/>
          </a:p>
        </p:txBody>
      </p:sp>
      <p:sp>
        <p:nvSpPr>
          <p:cNvPr id="9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10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F1FEC02-31F5-C647-A7D5-44A3529BC6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290834"/>
      </p:ext>
    </p:extLst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EF2029-C7D5-B946-B8FE-9A517FBC094A}" type="datetime1">
              <a:rPr lang="en-US" smtClean="0"/>
              <a:t>6/4/2021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FEC02-31F5-C647-A7D5-44A3529BC6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639732"/>
      </p:ext>
    </p:extLst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90EE4-3AC0-1749-99C2-796DE4F05993}" type="datetime1">
              <a:rPr lang="en-US" smtClean="0"/>
              <a:t>6/4/2021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FEC02-31F5-C647-A7D5-44A3529BC6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298103"/>
      </p:ext>
    </p:extLst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36F2C-DA2D-EA49-9AD3-3CB24DA9E835}" type="datetime1">
              <a:rPr lang="en-US" smtClean="0"/>
              <a:t>6/4/2021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FEC02-31F5-C647-A7D5-44A3529BC6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168548"/>
      </p:ext>
    </p:extLst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3D6931-53B2-DC40-8CF2-B674C701ABEB}" type="datetime1">
              <a:rPr lang="en-US" smtClean="0"/>
              <a:t>6/4/2021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FEC02-31F5-C647-A7D5-44A3529BC6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2284224"/>
      </p:ext>
    </p:extLst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EBC6AF-6831-124B-AFC2-775282D2E319}" type="datetime1">
              <a:rPr lang="en-US" smtClean="0"/>
              <a:t>6/4/2021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FEC02-31F5-C647-A7D5-44A3529BC6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384105"/>
      </p:ext>
    </p:extLst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C1CE5-635A-8B49-ACC8-6F548ABBB4EB}" type="datetime1">
              <a:rPr lang="en-US" smtClean="0"/>
              <a:t>6/4/2021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FEC02-31F5-C647-A7D5-44A3529BC6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280188"/>
      </p:ext>
    </p:extLst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F5B6F-46A8-2D44-93DB-71D181112C6A}" type="datetime1">
              <a:rPr lang="en-US" smtClean="0"/>
              <a:t>6/4/2021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FEC02-31F5-C647-A7D5-44A3529BC6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535536"/>
      </p:ext>
    </p:extLst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9"/>
          <p:cNvSpPr txBox="1">
            <a:spLocks/>
          </p:cNvSpPr>
          <p:nvPr/>
        </p:nvSpPr>
        <p:spPr bwMode="auto">
          <a:xfrm>
            <a:off x="468313" y="6237288"/>
            <a:ext cx="2133600" cy="354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/>
          <a:lstStyle/>
          <a:p>
            <a:pPr>
              <a:defRPr/>
            </a:pPr>
            <a:endParaRPr lang="en-US" altLang="zh-TW" sz="1400" b="1">
              <a:solidFill>
                <a:srgbClr val="808000"/>
              </a:solidFill>
              <a:latin typeface="Calibri" pitchFamily="34" charset="0"/>
              <a:cs typeface="Arial" pitchFamily="34" charset="0"/>
            </a:endParaRPr>
          </a:p>
        </p:txBody>
      </p:sp>
      <p:sp>
        <p:nvSpPr>
          <p:cNvPr id="5" name="灯片编号占位符 9"/>
          <p:cNvSpPr txBox="1">
            <a:spLocks/>
          </p:cNvSpPr>
          <p:nvPr/>
        </p:nvSpPr>
        <p:spPr bwMode="auto">
          <a:xfrm>
            <a:off x="1116013" y="6237288"/>
            <a:ext cx="5111750" cy="354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/>
          <a:lstStyle/>
          <a:p>
            <a:pPr algn="ctr">
              <a:defRPr/>
            </a:pPr>
            <a:r>
              <a:rPr lang="en-US" altLang="zh-TW" sz="1400" b="1" dirty="0">
                <a:solidFill>
                  <a:srgbClr val="808000"/>
                </a:solidFill>
                <a:latin typeface="Calibri" pitchFamily="34" charset="0"/>
                <a:cs typeface="Arial" pitchFamily="34" charset="0"/>
              </a:rPr>
              <a:t>Bilinear Deep Learning for Image Classification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400568"/>
          </a:xfrm>
        </p:spPr>
        <p:txBody>
          <a:bodyPr>
            <a:normAutofit/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 dirty="0"/>
          </a:p>
        </p:txBody>
      </p:sp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6" name="灯片编号占位符 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91CDA1A-144C-453D-9AE3-A3A5E2303D85}" type="slidenum">
              <a:rPr lang="zh-TW" altLang="en-US" smtClean="0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7" name="灯片编号占位符 9"/>
          <p:cNvSpPr txBox="1">
            <a:spLocks/>
          </p:cNvSpPr>
          <p:nvPr userDrawn="1"/>
        </p:nvSpPr>
        <p:spPr bwMode="auto">
          <a:xfrm>
            <a:off x="468313" y="6237288"/>
            <a:ext cx="2133600" cy="354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/>
          <a:lstStyle/>
          <a:p>
            <a:pPr>
              <a:defRPr/>
            </a:pPr>
            <a:endParaRPr lang="en-US" altLang="zh-TW" sz="1400" b="1">
              <a:solidFill>
                <a:srgbClr val="808000"/>
              </a:solidFill>
              <a:latin typeface="Calibri" pitchFamily="34" charset="0"/>
              <a:cs typeface="Arial" pitchFamily="34" charset="0"/>
            </a:endParaRPr>
          </a:p>
        </p:txBody>
      </p:sp>
      <p:sp>
        <p:nvSpPr>
          <p:cNvPr id="8" name="灯片编号占位符 9"/>
          <p:cNvSpPr txBox="1">
            <a:spLocks/>
          </p:cNvSpPr>
          <p:nvPr userDrawn="1"/>
        </p:nvSpPr>
        <p:spPr bwMode="auto">
          <a:xfrm>
            <a:off x="1116013" y="6237288"/>
            <a:ext cx="5111750" cy="354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/>
          <a:lstStyle/>
          <a:p>
            <a:pPr algn="ctr">
              <a:defRPr/>
            </a:pPr>
            <a:r>
              <a:rPr lang="en-US" altLang="zh-TW" sz="1400" b="1" dirty="0">
                <a:solidFill>
                  <a:srgbClr val="808000"/>
                </a:solidFill>
                <a:latin typeface="Calibri" pitchFamily="34" charset="0"/>
                <a:cs typeface="Arial" pitchFamily="34" charset="0"/>
              </a:rPr>
              <a:t>Bilinear Deep Learning for Image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4247784147"/>
      </p:ext>
    </p:extLst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9"/>
          <p:cNvSpPr txBox="1">
            <a:spLocks/>
          </p:cNvSpPr>
          <p:nvPr userDrawn="1"/>
        </p:nvSpPr>
        <p:spPr bwMode="auto">
          <a:xfrm>
            <a:off x="468313" y="6237288"/>
            <a:ext cx="2133600" cy="354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/>
          <a:lstStyle/>
          <a:p>
            <a:pPr>
              <a:defRPr/>
            </a:pPr>
            <a:endParaRPr lang="en-US" altLang="zh-TW" sz="1400" b="1">
              <a:solidFill>
                <a:srgbClr val="808000"/>
              </a:solidFill>
              <a:latin typeface="Calibri" pitchFamily="34" charset="0"/>
              <a:cs typeface="Arial" pitchFamily="34" charset="0"/>
            </a:endParaRPr>
          </a:p>
        </p:txBody>
      </p:sp>
      <p:sp>
        <p:nvSpPr>
          <p:cNvPr id="5" name="灯片编号占位符 9"/>
          <p:cNvSpPr txBox="1">
            <a:spLocks/>
          </p:cNvSpPr>
          <p:nvPr userDrawn="1"/>
        </p:nvSpPr>
        <p:spPr bwMode="auto">
          <a:xfrm>
            <a:off x="1116013" y="6237288"/>
            <a:ext cx="5111750" cy="354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/>
          <a:lstStyle/>
          <a:p>
            <a:pPr algn="ctr">
              <a:defRPr/>
            </a:pPr>
            <a:r>
              <a:rPr lang="en-US" altLang="zh-TW" sz="1400" b="1" dirty="0">
                <a:solidFill>
                  <a:srgbClr val="808000"/>
                </a:solidFill>
                <a:latin typeface="Calibri" pitchFamily="34" charset="0"/>
                <a:cs typeface="Arial" pitchFamily="34" charset="0"/>
              </a:rPr>
              <a:t>Bilinear Deep Learning for Image Classification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400568"/>
          </a:xfrm>
        </p:spPr>
        <p:txBody>
          <a:bodyPr>
            <a:normAutofit/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 dirty="0"/>
          </a:p>
        </p:txBody>
      </p:sp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6" name="灯片编号占位符 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91CDA1A-144C-453D-9AE3-A3A5E2303D85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247784147"/>
      </p:ext>
    </p:extLst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TitlePageOverla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 descr="standardRul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5100" y="4191000"/>
            <a:ext cx="3733800" cy="152400"/>
          </a:xfrm>
          <a:prstGeom prst="rect">
            <a:avLst/>
          </a:prstGeom>
          <a:effectLst>
            <a:outerShdw blurRad="25400" sx="101000" sy="101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71500" y="1676401"/>
            <a:ext cx="8001000" cy="2424766"/>
          </a:xfrm>
        </p:spPr>
        <p:txBody>
          <a:bodyPr anchor="b">
            <a:noAutofit/>
          </a:bodyPr>
          <a:lstStyle>
            <a:lvl1pPr>
              <a:defRPr sz="46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1500" y="4419600"/>
            <a:ext cx="8001000" cy="1219200"/>
          </a:xfrm>
        </p:spPr>
        <p:txBody>
          <a:bodyPr/>
          <a:lstStyle>
            <a:lvl1pPr marL="0" indent="0" algn="ctr">
              <a:spcAft>
                <a:spcPts val="0"/>
              </a:spcAft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8A5355F-6EA0-9C41-8976-22AC26C31C5E}" type="datetime1">
              <a:rPr lang="en-US" smtClean="0"/>
              <a:t>6/4/2021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F1FEC02-31F5-C647-A7D5-44A3529BC6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40190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fld id="{140F0782-007D-1E4C-85D3-885688726F96}" type="datetime1">
              <a:rPr lang="en-US" smtClean="0"/>
              <a:t>6/4/2021</a:t>
            </a:fld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F1FEC02-31F5-C647-A7D5-44A3529BC6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787795"/>
      </p:ext>
    </p:extLst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tandardRul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5100" y="1524000"/>
            <a:ext cx="3733800" cy="152400"/>
          </a:xfrm>
          <a:prstGeom prst="rect">
            <a:avLst/>
          </a:prstGeom>
          <a:effectLst>
            <a:outerShdw blurRad="25400" sx="101000" sy="101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宋体"/>
                <a:ea typeface="宋体"/>
                <a:cs typeface="宋体"/>
              </a:defRPr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631A4C0-D892-CE42-BC92-E107F9D37F85}" type="datetime1">
              <a:rPr lang="en-US" smtClean="0"/>
              <a:t>6/4/2021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F1FEC02-31F5-C647-A7D5-44A3529BC6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269381"/>
      </p:ext>
    </p:extLst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3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 descr="TitlePageOverla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 descr="standardRul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5100" y="4572000"/>
            <a:ext cx="3733800" cy="152400"/>
          </a:xfrm>
          <a:prstGeom prst="rect">
            <a:avLst/>
          </a:prstGeom>
          <a:effectLst>
            <a:outerShdw blurRad="25400" sx="101000" sy="101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9" descr="pictureStamp-Fram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66660">
            <a:off x="5138738" y="600075"/>
            <a:ext cx="1609725" cy="202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0" descr="pictureStamp-Fram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29776">
            <a:off x="2073275" y="555625"/>
            <a:ext cx="1609725" cy="202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1" descr="pictureStamp-Fram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1790">
            <a:off x="3592513" y="936625"/>
            <a:ext cx="1609725" cy="2024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71500" y="2057401"/>
            <a:ext cx="8001000" cy="2424766"/>
          </a:xfrm>
        </p:spPr>
        <p:txBody>
          <a:bodyPr anchor="b">
            <a:noAutofit/>
          </a:bodyPr>
          <a:lstStyle>
            <a:lvl1pPr>
              <a:defRPr sz="56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1500" y="4800600"/>
            <a:ext cx="8001000" cy="1219200"/>
          </a:xfrm>
        </p:spPr>
        <p:txBody>
          <a:bodyPr/>
          <a:lstStyle>
            <a:lvl1pPr marL="0" indent="0" algn="ctr">
              <a:spcAft>
                <a:spcPts val="0"/>
              </a:spcAft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idx="14"/>
          </p:nvPr>
        </p:nvSpPr>
        <p:spPr>
          <a:xfrm rot="21254634">
            <a:off x="2256146" y="735839"/>
            <a:ext cx="1243584" cy="1664208"/>
          </a:xfrm>
          <a:solidFill>
            <a:srgbClr val="FFFFFF">
              <a:shade val="85000"/>
            </a:srgbClr>
          </a:solidFill>
          <a:ln w="114300" cap="sq">
            <a:noFill/>
            <a:miter lim="800000"/>
          </a:ln>
          <a:effectLst/>
          <a:scene3d>
            <a:camera prst="perspectiveRelaxed">
              <a:rot lat="0" lon="0" rev="0"/>
            </a:camera>
            <a:lightRig rig="twoPt" dir="t">
              <a:rot lat="0" lon="0" rev="7200000"/>
            </a:lightRig>
          </a:scene3d>
          <a:sp3d prstMaterial="matte">
            <a:contourClr>
              <a:srgbClr val="FFFFFF"/>
            </a:contourClr>
          </a:sp3d>
        </p:spPr>
        <p:txBody>
          <a:bodyPr rtlCol="0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Drag picture to placeholder or click icon to add</a:t>
            </a:r>
            <a:endParaRPr noProof="0"/>
          </a:p>
        </p:txBody>
      </p:sp>
      <p:sp>
        <p:nvSpPr>
          <p:cNvPr id="13" name="Picture Placeholder 2"/>
          <p:cNvSpPr>
            <a:spLocks noGrp="1"/>
          </p:cNvSpPr>
          <p:nvPr>
            <p:ph type="pic" idx="15"/>
          </p:nvPr>
        </p:nvSpPr>
        <p:spPr>
          <a:xfrm rot="21315648">
            <a:off x="5321748" y="780292"/>
            <a:ext cx="1243584" cy="1664208"/>
          </a:xfrm>
          <a:solidFill>
            <a:srgbClr val="FFFFFF">
              <a:shade val="85000"/>
            </a:srgbClr>
          </a:solidFill>
          <a:ln w="114300" cap="sq">
            <a:noFill/>
            <a:miter lim="800000"/>
          </a:ln>
          <a:effectLst/>
          <a:scene3d>
            <a:camera prst="perspectiveRelaxed">
              <a:rot lat="0" lon="0" rev="0"/>
            </a:camera>
            <a:lightRig rig="twoPt" dir="t">
              <a:rot lat="0" lon="0" rev="7200000"/>
            </a:lightRig>
          </a:scene3d>
          <a:sp3d prstMaterial="matte">
            <a:contourClr>
              <a:srgbClr val="FFFFFF"/>
            </a:contourClr>
          </a:sp3d>
        </p:spPr>
        <p:txBody>
          <a:bodyPr rtlCol="0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Drag picture to placeholder or click icon to add</a:t>
            </a:r>
            <a:endParaRPr noProof="0"/>
          </a:p>
        </p:txBody>
      </p:sp>
      <p:sp>
        <p:nvSpPr>
          <p:cNvPr id="17" name="Picture Placeholder 2"/>
          <p:cNvSpPr>
            <a:spLocks noGrp="1"/>
          </p:cNvSpPr>
          <p:nvPr>
            <p:ph type="pic" idx="17"/>
          </p:nvPr>
        </p:nvSpPr>
        <p:spPr>
          <a:xfrm rot="100778">
            <a:off x="3775337" y="1116468"/>
            <a:ext cx="1243584" cy="1664208"/>
          </a:xfrm>
          <a:solidFill>
            <a:srgbClr val="FFFFFF">
              <a:shade val="85000"/>
            </a:srgbClr>
          </a:solidFill>
          <a:ln w="114300" cap="sq">
            <a:noFill/>
            <a:miter lim="800000"/>
          </a:ln>
          <a:effectLst/>
          <a:scene3d>
            <a:camera prst="perspectiveRelaxed">
              <a:rot lat="0" lon="0" rev="0"/>
            </a:camera>
            <a:lightRig rig="twoPt" dir="t">
              <a:rot lat="0" lon="0" rev="7200000"/>
            </a:lightRig>
          </a:scene3d>
          <a:sp3d prstMaterial="matte">
            <a:contourClr>
              <a:srgbClr val="FFFFFF"/>
            </a:contourClr>
          </a:sp3d>
        </p:spPr>
        <p:txBody>
          <a:bodyPr rtlCol="0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Drag picture to placeholder or click icon to add</a:t>
            </a:r>
            <a:endParaRPr noProof="0"/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18"/>
          </p:nvPr>
        </p:nvSpPr>
        <p:spPr/>
        <p:txBody>
          <a:bodyPr/>
          <a:lstStyle>
            <a:lvl1pPr>
              <a:defRPr/>
            </a:lvl1pPr>
          </a:lstStyle>
          <a:p>
            <a:fld id="{6CD5D7B3-8BAB-F54C-A638-5EDDD0711A69}" type="datetime1">
              <a:rPr lang="en-US" smtClean="0"/>
              <a:t>6/4/2021</a:t>
            </a:fld>
            <a:endParaRPr lang="en-US"/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/>
            </a:lvl1pPr>
          </a:lstStyle>
          <a:p>
            <a:fld id="{EF1FEC02-31F5-C647-A7D5-44A3529BC6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886423"/>
      </p:ext>
    </p:extLst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tandardRul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5100" y="3352800"/>
            <a:ext cx="3733800" cy="152400"/>
          </a:xfrm>
          <a:prstGeom prst="rect">
            <a:avLst/>
          </a:prstGeom>
          <a:effectLst>
            <a:outerShdw blurRad="25400" sx="101000" sy="101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500" y="1282700"/>
            <a:ext cx="8001000" cy="1917700"/>
          </a:xfrm>
        </p:spPr>
        <p:txBody>
          <a:bodyPr anchor="b">
            <a:noAutofit/>
          </a:bodyPr>
          <a:lstStyle>
            <a:lvl1pPr algn="ctr">
              <a:defRPr sz="5600" b="0" cap="none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1500" y="3644153"/>
            <a:ext cx="8001000" cy="833718"/>
          </a:xfrm>
        </p:spPr>
        <p:txBody>
          <a:bodyPr/>
          <a:lstStyle>
            <a:lvl1pPr marL="0" indent="0" algn="ctr">
              <a:spcAft>
                <a:spcPts val="0"/>
              </a:spcAft>
              <a:buNone/>
              <a:defRPr sz="20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9C2B49F-CBF8-034D-AE85-97D9D9353709}" type="datetime1">
              <a:rPr lang="en-US" smtClean="0"/>
              <a:t>6/4/2021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F1FEC02-31F5-C647-A7D5-44A3529BC6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806148"/>
      </p:ext>
    </p:extLst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tandardRul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5100" y="1524000"/>
            <a:ext cx="3733800" cy="152400"/>
          </a:xfrm>
          <a:prstGeom prst="rect">
            <a:avLst/>
          </a:prstGeom>
          <a:effectLst>
            <a:outerShdw blurRad="25400" sx="101000" sy="101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500" y="274638"/>
            <a:ext cx="80010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71500" y="1936751"/>
            <a:ext cx="3749040" cy="4102100"/>
          </a:xfrm>
        </p:spPr>
        <p:txBody>
          <a:bodyPr>
            <a:normAutofit/>
          </a:bodyPr>
          <a:lstStyle>
            <a:lvl1pPr>
              <a:spcAft>
                <a:spcPts val="1600"/>
              </a:spcAft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290763" indent="-461963">
              <a:defRPr sz="1800"/>
            </a:lvl6pPr>
            <a:lvl7pPr marL="2290763" indent="-461963">
              <a:defRPr sz="1800"/>
            </a:lvl7pPr>
            <a:lvl8pPr marL="2290763" indent="-461963">
              <a:defRPr sz="1800"/>
            </a:lvl8pPr>
            <a:lvl9pPr marL="2290763" indent="-461963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23460" y="1936751"/>
            <a:ext cx="3749040" cy="4102100"/>
          </a:xfrm>
        </p:spPr>
        <p:txBody>
          <a:bodyPr>
            <a:normAutofit/>
          </a:bodyPr>
          <a:lstStyle>
            <a:lvl1pPr>
              <a:spcAft>
                <a:spcPts val="1600"/>
              </a:spcAft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290763" indent="-461963">
              <a:defRPr sz="1800"/>
            </a:lvl6pPr>
            <a:lvl7pPr marL="2290763" indent="-461963">
              <a:defRPr sz="1800"/>
            </a:lvl7pPr>
            <a:lvl8pPr marL="2290763" indent="-461963">
              <a:defRPr sz="1800"/>
            </a:lvl8pPr>
            <a:lvl9pPr marL="2290763" indent="-461963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6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DC72D90-B283-894D-8AE6-7F653608CD26}" type="datetime1">
              <a:rPr lang="en-US" smtClean="0"/>
              <a:t>6/4/2021</a:t>
            </a:fld>
            <a:endParaRPr lang="en-US"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F1FEC02-31F5-C647-A7D5-44A3529BC6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28705"/>
      </p:ext>
    </p:extLst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tandardRul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5100" y="1524000"/>
            <a:ext cx="3733800" cy="152400"/>
          </a:xfrm>
          <a:prstGeom prst="rect">
            <a:avLst/>
          </a:prstGeom>
          <a:effectLst>
            <a:outerShdw blurRad="25400" sx="101000" sy="101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500" y="274638"/>
            <a:ext cx="80010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1500" y="1874838"/>
            <a:ext cx="3749040" cy="639762"/>
          </a:xfrm>
        </p:spPr>
        <p:txBody>
          <a:bodyPr anchor="ctr">
            <a:noAutofit/>
          </a:bodyPr>
          <a:lstStyle>
            <a:lvl1pPr marL="0" indent="0" algn="ctr">
              <a:spcAft>
                <a:spcPts val="0"/>
              </a:spcAft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71500" y="2590800"/>
            <a:ext cx="3749040" cy="3448050"/>
          </a:xfrm>
        </p:spPr>
        <p:txBody>
          <a:bodyPr>
            <a:normAutofit/>
          </a:bodyPr>
          <a:lstStyle>
            <a:lvl1pPr>
              <a:spcAft>
                <a:spcPts val="1400"/>
              </a:spcAft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290763" indent="-461963">
              <a:defRPr sz="1800"/>
            </a:lvl6pPr>
            <a:lvl7pPr marL="2290763" indent="-461963">
              <a:defRPr sz="1800"/>
            </a:lvl7pPr>
            <a:lvl8pPr marL="2290763" indent="-461963">
              <a:defRPr sz="1800"/>
            </a:lvl8pPr>
            <a:lvl9pPr marL="2290763" indent="-461963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23460" y="1874838"/>
            <a:ext cx="3749040" cy="639762"/>
          </a:xfrm>
        </p:spPr>
        <p:txBody>
          <a:bodyPr anchor="ctr">
            <a:noAutofit/>
          </a:bodyPr>
          <a:lstStyle>
            <a:lvl1pPr marL="0" indent="0" algn="ctr">
              <a:spcAft>
                <a:spcPts val="0"/>
              </a:spcAft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23460" y="2590800"/>
            <a:ext cx="3749040" cy="3448050"/>
          </a:xfrm>
        </p:spPr>
        <p:txBody>
          <a:bodyPr>
            <a:normAutofit/>
          </a:bodyPr>
          <a:lstStyle>
            <a:lvl1pPr>
              <a:spcAft>
                <a:spcPts val="1400"/>
              </a:spcAft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290763" indent="-461963">
              <a:defRPr sz="1800"/>
            </a:lvl6pPr>
            <a:lvl7pPr marL="2290763" indent="-461963">
              <a:defRPr sz="1800"/>
            </a:lvl7pPr>
            <a:lvl8pPr marL="2290763" indent="-461963">
              <a:defRPr sz="1800"/>
            </a:lvl8pPr>
            <a:lvl9pPr marL="2290763" indent="-461963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8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CEDAB1C-793C-BE44-BC0B-8DD3AEDF5E53}" type="datetime1">
              <a:rPr lang="en-US" smtClean="0"/>
              <a:t>6/4/2021</a:t>
            </a:fld>
            <a:endParaRPr lang="en-US"/>
          </a:p>
        </p:txBody>
      </p:sp>
      <p:sp>
        <p:nvSpPr>
          <p:cNvPr id="9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10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F1FEC02-31F5-C647-A7D5-44A3529BC6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290834"/>
      </p:ext>
    </p:extLst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fld id="{9258A9F3-A690-1549-9069-4847DB96B129}" type="datetime1">
              <a:rPr lang="en-US" smtClean="0"/>
              <a:t>6/4/2021</a:t>
            </a:fld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F1FEC02-31F5-C647-A7D5-44A3529BC6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787795"/>
      </p:ext>
    </p:extLst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fld id="{71BDDD7B-0E43-BA4D-97C0-9E4208149FFA}" type="datetime1">
              <a:rPr lang="en-US" smtClean="0"/>
              <a:t>6/4/2021</a:t>
            </a:fld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F1FEC02-31F5-C647-A7D5-44A3529BC6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563302"/>
      </p:ext>
    </p:extLst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hortRul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2375" y="2305050"/>
            <a:ext cx="2495550" cy="95250"/>
          </a:xfrm>
          <a:prstGeom prst="rect">
            <a:avLst/>
          </a:prstGeom>
          <a:effectLst>
            <a:outerShdw blurRad="25400" sx="101000" sy="101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6153" y="443752"/>
            <a:ext cx="3749040" cy="1707777"/>
          </a:xfrm>
        </p:spPr>
        <p:txBody>
          <a:bodyPr anchor="b">
            <a:noAutofit/>
          </a:bodyPr>
          <a:lstStyle>
            <a:lvl1pPr algn="ctr">
              <a:defRPr sz="36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27494" y="430306"/>
            <a:ext cx="3749040" cy="5608544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 marL="2290763" indent="-461963">
              <a:defRPr sz="2000"/>
            </a:lvl6pPr>
            <a:lvl7pPr marL="2290763" indent="-461963">
              <a:defRPr sz="2000"/>
            </a:lvl7pPr>
            <a:lvl8pPr marL="2290763" indent="-461963">
              <a:defRPr sz="2000"/>
            </a:lvl8pPr>
            <a:lvl9pPr marL="2290763" indent="-461963"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6153" y="2554940"/>
            <a:ext cx="3749040" cy="3146613"/>
          </a:xfrm>
        </p:spPr>
        <p:txBody>
          <a:bodyPr>
            <a:normAutofit/>
          </a:bodyPr>
          <a:lstStyle>
            <a:lvl1pPr marL="0" indent="0" algn="ctr">
              <a:spcAft>
                <a:spcPts val="1000"/>
              </a:spcAft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B7521E7-8229-944A-BEFB-EDB87C23A285}" type="datetime1">
              <a:rPr lang="en-US" smtClean="0"/>
              <a:t>6/4/2021</a:t>
            </a:fld>
            <a:endParaRPr lang="en-US"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F1FEC02-31F5-C647-A7D5-44A3529BC6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328666"/>
      </p:ext>
    </p:extLst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hortRul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2375" y="2305050"/>
            <a:ext cx="2495550" cy="95250"/>
          </a:xfrm>
          <a:prstGeom prst="rect">
            <a:avLst/>
          </a:prstGeom>
          <a:effectLst>
            <a:outerShdw blurRad="25400" sx="101000" sy="101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8" descr="parAvi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08222">
            <a:off x="6797675" y="538163"/>
            <a:ext cx="1808163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60" y="434609"/>
            <a:ext cx="3749040" cy="1709928"/>
          </a:xfrm>
        </p:spPr>
        <p:txBody>
          <a:bodyPr rtlCol="0" anchor="b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6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4360" y="2551176"/>
            <a:ext cx="3749040" cy="3145536"/>
          </a:xfrm>
        </p:spPr>
        <p:txBody>
          <a:bodyPr rtlCol="0">
            <a:normAutofit/>
          </a:bodyPr>
          <a:lstStyle>
            <a:lvl1pPr marL="0" indent="0">
              <a:spcAft>
                <a:spcPts val="1000"/>
              </a:spcAft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150174">
            <a:off x="4827538" y="836203"/>
            <a:ext cx="3657600" cy="4937760"/>
          </a:xfrm>
          <a:solidFill>
            <a:srgbClr val="FFFFFF">
              <a:shade val="85000"/>
            </a:srgbClr>
          </a:solidFill>
          <a:ln w="31750" cap="sq">
            <a:solidFill>
              <a:srgbClr val="FDFDFD"/>
            </a:solidFill>
            <a:miter lim="800000"/>
          </a:ln>
          <a:effectLst>
            <a:outerShdw blurRad="88900" dist="4445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  <p:txBody>
          <a:bodyPr rtlCol="0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Drag picture to placeholder or click icon to add</a:t>
            </a:r>
            <a:endParaRPr noProof="0"/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6DD8BBD-7E79-4244-944F-456C0351A971}" type="datetime1">
              <a:rPr lang="en-US" smtClean="0"/>
              <a:t>6/4/2021</a:t>
            </a:fld>
            <a:endParaRPr lang="en-US"/>
          </a:p>
        </p:txBody>
      </p:sp>
      <p:sp>
        <p:nvSpPr>
          <p:cNvPr id="8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F1FEC02-31F5-C647-A7D5-44A3529BC6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804381"/>
      </p:ext>
    </p:extLst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7" descr="TitlePageOverla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 descr="shortRul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4225" y="4665663"/>
            <a:ext cx="2495550" cy="95250"/>
          </a:xfrm>
          <a:prstGeom prst="rect">
            <a:avLst/>
          </a:prstGeom>
          <a:effectLst>
            <a:outerShdw blurRad="25400" sx="101000" sy="101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500" y="2924825"/>
            <a:ext cx="8001000" cy="1709928"/>
          </a:xfrm>
        </p:spPr>
        <p:txBody>
          <a:bodyPr rtlCol="0" anchor="b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1500" y="4800600"/>
            <a:ext cx="8001000" cy="1219200"/>
          </a:xfrm>
        </p:spPr>
        <p:txBody>
          <a:bodyPr rtlCol="0">
            <a:normAutofit/>
          </a:bodyPr>
          <a:lstStyle>
            <a:lvl1pPr marL="0" indent="0" algn="ctr">
              <a:spcAft>
                <a:spcPts val="300"/>
              </a:spcAft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21355093">
            <a:off x="2359666" y="458370"/>
            <a:ext cx="4424669" cy="3079124"/>
          </a:xfrm>
          <a:solidFill>
            <a:srgbClr val="FFFFFF">
              <a:shade val="85000"/>
            </a:srgbClr>
          </a:solidFill>
          <a:ln w="31750" cap="sq">
            <a:solidFill>
              <a:srgbClr val="FDFDFD"/>
            </a:solidFill>
            <a:miter lim="800000"/>
          </a:ln>
          <a:effectLst>
            <a:outerShdw blurRad="88900" dist="44450" dir="90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  <p:txBody>
          <a:bodyPr rtlCol="0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Drag picture to placeholder or click icon to add</a:t>
            </a:r>
            <a:endParaRPr noProof="0"/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709363B-BB42-6F48-B6BD-CA7AD5EA441F}" type="datetime1">
              <a:rPr lang="en-US" smtClean="0"/>
              <a:t>6/4/2021</a:t>
            </a:fld>
            <a:endParaRPr lang="en-US"/>
          </a:p>
        </p:txBody>
      </p:sp>
      <p:sp>
        <p:nvSpPr>
          <p:cNvPr id="8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F1FEC02-31F5-C647-A7D5-44A3529BC6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61385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fld id="{C19F5C77-19F6-3942-9475-DD9236E610BD}" type="datetime1">
              <a:rPr lang="en-US" smtClean="0"/>
              <a:t>6/4/2021</a:t>
            </a:fld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F1FEC02-31F5-C647-A7D5-44A3529BC6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563302"/>
      </p:ext>
    </p:extLst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2 Pictures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7" descr="TitlePageOverla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8" descr="parAvi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08222">
            <a:off x="6835775" y="279400"/>
            <a:ext cx="1695450" cy="484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 descr="shortRul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4225" y="4665663"/>
            <a:ext cx="2495550" cy="95250"/>
          </a:xfrm>
          <a:prstGeom prst="rect">
            <a:avLst/>
          </a:prstGeom>
          <a:effectLst>
            <a:outerShdw blurRad="25400" sx="101000" sy="101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10" descr="parAvi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785255">
            <a:off x="2865438" y="3182938"/>
            <a:ext cx="1697037" cy="484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500" y="2924825"/>
            <a:ext cx="8001000" cy="1709928"/>
          </a:xfrm>
        </p:spPr>
        <p:txBody>
          <a:bodyPr rtlCol="0" anchor="b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1500" y="4800600"/>
            <a:ext cx="8001000" cy="1219200"/>
          </a:xfrm>
        </p:spPr>
        <p:txBody>
          <a:bodyPr rtlCol="0">
            <a:normAutofit/>
          </a:bodyPr>
          <a:lstStyle>
            <a:lvl1pPr marL="0" indent="0" algn="ctr">
              <a:spcAft>
                <a:spcPts val="300"/>
              </a:spcAft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idx="13"/>
          </p:nvPr>
        </p:nvSpPr>
        <p:spPr>
          <a:xfrm rot="150321">
            <a:off x="4329929" y="546774"/>
            <a:ext cx="4163077" cy="2961146"/>
          </a:xfrm>
          <a:solidFill>
            <a:srgbClr val="FFFFFF">
              <a:shade val="85000"/>
            </a:srgbClr>
          </a:solidFill>
          <a:ln w="31750" cap="sq">
            <a:solidFill>
              <a:srgbClr val="FDFDFD"/>
            </a:solidFill>
            <a:miter lim="800000"/>
          </a:ln>
          <a:effectLst>
            <a:outerShdw blurRad="88900" dist="31750" dir="90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  <p:txBody>
          <a:bodyPr rtlCol="0">
            <a:normAutofit/>
          </a:bodyPr>
          <a:lstStyle>
            <a:lvl1pPr marL="0" indent="0" algn="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Drag picture to placeholder or click icon to add</a:t>
            </a:r>
            <a:endParaRPr noProof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21380673">
            <a:off x="699762" y="451178"/>
            <a:ext cx="4163077" cy="2961146"/>
          </a:xfrm>
          <a:solidFill>
            <a:srgbClr val="FFFFFF">
              <a:shade val="85000"/>
            </a:srgbClr>
          </a:solidFill>
          <a:ln w="31750" cap="sq">
            <a:solidFill>
              <a:srgbClr val="FDFDFD"/>
            </a:solidFill>
            <a:miter lim="800000"/>
          </a:ln>
          <a:effectLst>
            <a:outerShdw blurRad="88900" dist="44450" dir="900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  <p:txBody>
          <a:bodyPr rtlCol="0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Drag picture to placeholder or click icon to add</a:t>
            </a:r>
            <a:endParaRPr noProof="0"/>
          </a:p>
        </p:txBody>
      </p:sp>
      <p:sp>
        <p:nvSpPr>
          <p:cNvPr id="11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fld id="{814996F8-70FC-2B4F-A018-0820D031730C}" type="datetime1">
              <a:rPr lang="en-US" smtClean="0"/>
              <a:t>6/4/2021</a:t>
            </a:fld>
            <a:endParaRPr lang="en-US"/>
          </a:p>
        </p:txBody>
      </p:sp>
      <p:sp>
        <p:nvSpPr>
          <p:cNvPr id="12" name="Footer Placeholder 5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13" name="Slide Number Placeholder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fld id="{EF1FEC02-31F5-C647-A7D5-44A3529BC6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406858"/>
      </p:ext>
    </p:extLst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 descr="TitlePageOverla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83480" y="4800600"/>
            <a:ext cx="3246120" cy="1188720"/>
          </a:xfrm>
        </p:spPr>
        <p:txBody>
          <a:bodyPr rtlCol="0">
            <a:normAutofit/>
          </a:bodyPr>
          <a:lstStyle>
            <a:lvl1pPr marL="0" indent="0" algn="ctr">
              <a:spcAft>
                <a:spcPts val="300"/>
              </a:spcAft>
              <a:buNone/>
              <a:defRPr sz="2000">
                <a:solidFill>
                  <a:schemeClr val="tx1"/>
                </a:solidFill>
                <a:latin typeface="Mistral" pitchFamily="66" charset="0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idx="13"/>
          </p:nvPr>
        </p:nvSpPr>
        <p:spPr>
          <a:xfrm rot="253865">
            <a:off x="4415567" y="369110"/>
            <a:ext cx="3794703" cy="2729767"/>
          </a:xfrm>
          <a:solidFill>
            <a:srgbClr val="FFFFFF">
              <a:shade val="85000"/>
            </a:srgbClr>
          </a:solidFill>
          <a:ln w="31750" cap="sq">
            <a:solidFill>
              <a:srgbClr val="FDFDFD"/>
            </a:solidFill>
            <a:miter lim="800000"/>
          </a:ln>
          <a:effectLst>
            <a:outerShdw blurRad="88900" dist="44450" dir="600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  <p:txBody>
          <a:bodyPr rtlCol="0">
            <a:normAutofit/>
          </a:bodyPr>
          <a:lstStyle>
            <a:lvl1pPr marL="0" indent="0" algn="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Drag picture to placeholder or click icon to add</a:t>
            </a:r>
            <a:endParaRPr noProof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20973137">
            <a:off x="530124" y="631160"/>
            <a:ext cx="3837559" cy="2604282"/>
          </a:xfrm>
          <a:solidFill>
            <a:srgbClr val="FFFFFF">
              <a:shade val="85000"/>
            </a:srgbClr>
          </a:solidFill>
          <a:ln w="31750" cap="sq">
            <a:solidFill>
              <a:srgbClr val="FDFDFD"/>
            </a:solidFill>
            <a:miter lim="800000"/>
          </a:ln>
          <a:effectLst>
            <a:outerShdw blurRad="88900" dist="44450" dir="90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  <p:txBody>
          <a:bodyPr rtlCol="0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Drag picture to placeholder or click icon to add</a:t>
            </a:r>
            <a:endParaRPr noProof="0"/>
          </a:p>
        </p:txBody>
      </p:sp>
      <p:sp>
        <p:nvSpPr>
          <p:cNvPr id="14" name="Picture Placeholder 2"/>
          <p:cNvSpPr>
            <a:spLocks noGrp="1"/>
          </p:cNvSpPr>
          <p:nvPr>
            <p:ph type="pic" idx="14"/>
          </p:nvPr>
        </p:nvSpPr>
        <p:spPr>
          <a:xfrm rot="470783">
            <a:off x="708565" y="3070624"/>
            <a:ext cx="3918749" cy="2827517"/>
          </a:xfrm>
          <a:solidFill>
            <a:srgbClr val="FFFFFF">
              <a:shade val="85000"/>
            </a:srgbClr>
          </a:solidFill>
          <a:ln w="31750" cap="sq">
            <a:solidFill>
              <a:srgbClr val="FDFDFD"/>
            </a:solidFill>
            <a:miter lim="800000"/>
          </a:ln>
          <a:effectLst>
            <a:outerShdw blurRad="88900" dist="44450" dir="1140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  <p:txBody>
          <a:bodyPr rtlCol="0">
            <a:normAutofit/>
          </a:bodyPr>
          <a:lstStyle>
            <a:lvl1pPr marL="0" indent="0" algn="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Drag picture to placeholder or click icon to add</a:t>
            </a:r>
            <a:endParaRPr noProof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 rot="21240000">
            <a:off x="4717562" y="3396154"/>
            <a:ext cx="3474720" cy="1097280"/>
          </a:xfrm>
        </p:spPr>
        <p:txBody>
          <a:bodyPr rtlCol="0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spcAft>
                <a:spcPts val="300"/>
              </a:spcAft>
              <a:buNone/>
              <a:defRPr sz="2800" kern="1200">
                <a:solidFill>
                  <a:schemeClr val="tx1"/>
                </a:solidFill>
                <a:latin typeface="Mistral" pitchFamily="66" charset="0"/>
                <a:ea typeface="+mn-ea"/>
                <a:cs typeface="+mn-cs"/>
              </a:defRPr>
            </a:lvl1pPr>
          </a:lstStyle>
          <a:p>
            <a:pPr lvl="0"/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8" name="Date Placeholder 4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/>
            </a:lvl1pPr>
          </a:lstStyle>
          <a:p>
            <a:fld id="{B2DE5FC5-5BD6-864C-A854-4B3777480B91}" type="datetime1">
              <a:rPr lang="en-US" smtClean="0"/>
              <a:t>6/4/2021</a:t>
            </a:fld>
            <a:endParaRPr lang="en-US"/>
          </a:p>
        </p:txBody>
      </p:sp>
      <p:sp>
        <p:nvSpPr>
          <p:cNvPr id="9" name="Footer Placeholder 5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fld id="{EF1FEC02-31F5-C647-A7D5-44A3529BC6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496487"/>
      </p:ext>
    </p:extLst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TitlePageOverla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 descr="parAvi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08222">
            <a:off x="7427913" y="2619375"/>
            <a:ext cx="1581150" cy="45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9" descr="pictureStamp-Fram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22260">
            <a:off x="6338888" y="604838"/>
            <a:ext cx="1611312" cy="2024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0" descr="pictureStamp-Fram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22260">
            <a:off x="4891088" y="985838"/>
            <a:ext cx="1611312" cy="2024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2000" y="4876800"/>
            <a:ext cx="3048000" cy="1188720"/>
          </a:xfrm>
        </p:spPr>
        <p:txBody>
          <a:bodyPr rtlCol="0">
            <a:normAutofit/>
          </a:bodyPr>
          <a:lstStyle>
            <a:lvl1pPr marL="0" indent="0" algn="ctr">
              <a:spcAft>
                <a:spcPts val="300"/>
              </a:spcAft>
              <a:buNone/>
              <a:defRPr sz="2000" kern="1200">
                <a:solidFill>
                  <a:schemeClr val="tx1"/>
                </a:solidFill>
                <a:latin typeface="Mistral" pitchFamily="66" charset="0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Picture Placeholder 2"/>
          <p:cNvSpPr>
            <a:spLocks noGrp="1"/>
          </p:cNvSpPr>
          <p:nvPr>
            <p:ph type="pic" idx="14"/>
          </p:nvPr>
        </p:nvSpPr>
        <p:spPr>
          <a:xfrm rot="247118">
            <a:off x="5075220" y="1165774"/>
            <a:ext cx="1243584" cy="1664208"/>
          </a:xfrm>
          <a:solidFill>
            <a:srgbClr val="FFFFFF">
              <a:shade val="85000"/>
            </a:srgbClr>
          </a:solidFill>
          <a:ln w="114300" cap="sq">
            <a:noFill/>
            <a:miter lim="800000"/>
          </a:ln>
          <a:effectLst/>
          <a:scene3d>
            <a:camera prst="perspectiveRelaxed">
              <a:rot lat="0" lon="0" rev="0"/>
            </a:camera>
            <a:lightRig rig="twoPt" dir="t">
              <a:rot lat="0" lon="0" rev="7200000"/>
            </a:lightRig>
          </a:scene3d>
          <a:sp3d prstMaterial="matte">
            <a:contourClr>
              <a:srgbClr val="FFFFFF"/>
            </a:contourClr>
          </a:sp3d>
        </p:spPr>
        <p:txBody>
          <a:bodyPr rtlCol="0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Drag picture to placeholder or click icon to add</a:t>
            </a:r>
            <a:endParaRPr noProof="0"/>
          </a:p>
        </p:txBody>
      </p:sp>
      <p:sp>
        <p:nvSpPr>
          <p:cNvPr id="17" name="Picture Placeholder 2"/>
          <p:cNvSpPr>
            <a:spLocks noGrp="1"/>
          </p:cNvSpPr>
          <p:nvPr>
            <p:ph type="pic" idx="15"/>
          </p:nvPr>
        </p:nvSpPr>
        <p:spPr>
          <a:xfrm rot="271248">
            <a:off x="6523020" y="784774"/>
            <a:ext cx="1243584" cy="1664208"/>
          </a:xfrm>
          <a:solidFill>
            <a:srgbClr val="FFFFFF">
              <a:shade val="85000"/>
            </a:srgbClr>
          </a:solidFill>
          <a:ln w="114300" cap="sq">
            <a:noFill/>
            <a:miter lim="800000"/>
          </a:ln>
          <a:effectLst/>
          <a:scene3d>
            <a:camera prst="perspectiveRelaxed">
              <a:rot lat="0" lon="0" rev="0"/>
            </a:camera>
            <a:lightRig rig="twoPt" dir="t">
              <a:rot lat="0" lon="0" rev="7200000"/>
            </a:lightRig>
          </a:scene3d>
          <a:sp3d prstMaterial="matte">
            <a:contourClr>
              <a:srgbClr val="FFFFFF"/>
            </a:contourClr>
          </a:sp3d>
        </p:spPr>
        <p:txBody>
          <a:bodyPr rtlCol="0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Drag picture to placeholder or click icon to add</a:t>
            </a:r>
            <a:endParaRPr noProof="0"/>
          </a:p>
        </p:txBody>
      </p:sp>
      <p:sp>
        <p:nvSpPr>
          <p:cNvPr id="10" name="Picture Placeholder 2"/>
          <p:cNvSpPr>
            <a:spLocks noGrp="1"/>
          </p:cNvSpPr>
          <p:nvPr>
            <p:ph type="pic" idx="13"/>
          </p:nvPr>
        </p:nvSpPr>
        <p:spPr>
          <a:xfrm rot="253865">
            <a:off x="4519045" y="2873698"/>
            <a:ext cx="3931920" cy="2834640"/>
          </a:xfrm>
          <a:solidFill>
            <a:srgbClr val="FFFFFF">
              <a:shade val="85000"/>
            </a:srgbClr>
          </a:solidFill>
          <a:ln w="31750" cap="sq">
            <a:solidFill>
              <a:srgbClr val="FDFDFD"/>
            </a:solidFill>
            <a:miter lim="800000"/>
          </a:ln>
          <a:effectLst>
            <a:outerShdw blurRad="88900" dist="44450" dir="690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  <p:txBody>
          <a:bodyPr rtlCol="0">
            <a:normAutofit/>
          </a:bodyPr>
          <a:lstStyle>
            <a:lvl1pPr marL="0" indent="0" algn="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Drag picture to placeholder or click icon to add</a:t>
            </a:r>
            <a:endParaRPr noProof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21193488">
            <a:off x="610678" y="450635"/>
            <a:ext cx="3931920" cy="2834640"/>
          </a:xfrm>
          <a:solidFill>
            <a:srgbClr val="FFFFFF">
              <a:shade val="85000"/>
            </a:srgbClr>
          </a:solidFill>
          <a:ln w="31750" cap="sq">
            <a:solidFill>
              <a:srgbClr val="FDFDFD"/>
            </a:solidFill>
            <a:miter lim="800000"/>
          </a:ln>
          <a:effectLst>
            <a:outerShdw blurRad="88900" dist="44450" dir="90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  <p:txBody>
          <a:bodyPr rtlCol="0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Drag picture to placeholder or click icon to add</a:t>
            </a:r>
            <a:endParaRPr noProof="0"/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 rot="21240000">
            <a:off x="455724" y="3551615"/>
            <a:ext cx="3474720" cy="1097280"/>
          </a:xfrm>
        </p:spPr>
        <p:txBody>
          <a:bodyPr rtlCol="0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spcAft>
                <a:spcPts val="300"/>
              </a:spcAft>
              <a:buNone/>
              <a:defRPr sz="2800" kern="1200">
                <a:solidFill>
                  <a:schemeClr val="tx1"/>
                </a:solidFill>
                <a:latin typeface="Mistral" pitchFamily="66" charset="0"/>
                <a:ea typeface="+mn-ea"/>
                <a:cs typeface="+mn-cs"/>
              </a:defRPr>
            </a:lvl1pPr>
          </a:lstStyle>
          <a:p>
            <a:pPr lvl="0"/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3" name="Date Placeholder 4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/>
            </a:lvl1pPr>
          </a:lstStyle>
          <a:p>
            <a:fld id="{6314D6C7-DE23-C547-A464-7EE3EEE6D3B3}" type="datetime1">
              <a:rPr lang="en-US" smtClean="0"/>
              <a:t>6/4/2021</a:t>
            </a:fld>
            <a:endParaRPr lang="en-US"/>
          </a:p>
        </p:txBody>
      </p:sp>
      <p:sp>
        <p:nvSpPr>
          <p:cNvPr id="15" name="Footer Placeholder 5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18" name="Slide Number Placeholder 6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/>
            </a:lvl1pPr>
          </a:lstStyle>
          <a:p>
            <a:fld id="{EF1FEC02-31F5-C647-A7D5-44A3529BC6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193357"/>
      </p:ext>
    </p:extLst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tandardRul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5100" y="1524000"/>
            <a:ext cx="3733800" cy="152400"/>
          </a:xfrm>
          <a:prstGeom prst="rect">
            <a:avLst/>
          </a:prstGeom>
          <a:effectLst>
            <a:outerShdw blurRad="25400" sx="101000" sy="101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 marL="2286000" indent="-457200">
              <a:defRPr/>
            </a:lvl6pPr>
            <a:lvl7pPr marL="2286000" indent="-457200">
              <a:defRPr/>
            </a:lvl7pPr>
            <a:lvl8pPr marL="2286000" indent="-457200">
              <a:defRPr/>
            </a:lvl8pPr>
            <a:lvl9pPr marL="2286000" indent="-457200"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FF6D938-9338-274D-821A-8A5738346BBE}" type="datetime1">
              <a:rPr lang="en-US" smtClean="0"/>
              <a:t>6/4/2021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F1FEC02-31F5-C647-A7D5-44A3529BC6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530581"/>
      </p:ext>
    </p:extLst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verticalRul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3513" y="1562100"/>
            <a:ext cx="152400" cy="3733800"/>
          </a:xfrm>
          <a:prstGeom prst="rect">
            <a:avLst/>
          </a:prstGeom>
          <a:effectLst>
            <a:outerShdw blurRad="25400" sx="101000" sy="101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96634" y="577849"/>
            <a:ext cx="1882589" cy="5461001"/>
          </a:xfrm>
        </p:spPr>
        <p:txBody>
          <a:bodyPr vert="eaVert"/>
          <a:lstStyle>
            <a:lvl1pPr>
              <a:defRPr sz="4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78224" y="577849"/>
            <a:ext cx="5768788" cy="5461001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7DF7327-730E-744D-9CE4-B1975A7BC9C0}" type="datetime1">
              <a:rPr lang="en-US" smtClean="0"/>
              <a:t>6/4/2021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F1FEC02-31F5-C647-A7D5-44A3529BC6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475531"/>
      </p:ext>
    </p:extLst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9"/>
          <p:cNvSpPr txBox="1">
            <a:spLocks/>
          </p:cNvSpPr>
          <p:nvPr userDrawn="1"/>
        </p:nvSpPr>
        <p:spPr bwMode="auto">
          <a:xfrm>
            <a:off x="468313" y="6237288"/>
            <a:ext cx="2133600" cy="354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/>
          <a:lstStyle/>
          <a:p>
            <a:pPr>
              <a:defRPr/>
            </a:pPr>
            <a:endParaRPr lang="en-US" altLang="zh-TW" sz="1400" b="1">
              <a:solidFill>
                <a:srgbClr val="808000"/>
              </a:solidFill>
              <a:latin typeface="Calibri" pitchFamily="34" charset="0"/>
              <a:cs typeface="Arial" pitchFamily="34" charset="0"/>
            </a:endParaRPr>
          </a:p>
        </p:txBody>
      </p:sp>
      <p:sp>
        <p:nvSpPr>
          <p:cNvPr id="5" name="灯片编号占位符 9"/>
          <p:cNvSpPr txBox="1">
            <a:spLocks/>
          </p:cNvSpPr>
          <p:nvPr userDrawn="1"/>
        </p:nvSpPr>
        <p:spPr bwMode="auto">
          <a:xfrm>
            <a:off x="1116013" y="6237288"/>
            <a:ext cx="5111750" cy="354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/>
          <a:lstStyle/>
          <a:p>
            <a:pPr algn="ctr">
              <a:defRPr/>
            </a:pPr>
            <a:r>
              <a:rPr lang="en-US" altLang="zh-TW" sz="1400" b="1" dirty="0">
                <a:solidFill>
                  <a:srgbClr val="808000"/>
                </a:solidFill>
                <a:latin typeface="Calibri" pitchFamily="34" charset="0"/>
                <a:cs typeface="Arial" pitchFamily="34" charset="0"/>
              </a:rPr>
              <a:t>Bilinear Deep Learning for Image Classification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400568"/>
          </a:xfrm>
        </p:spPr>
        <p:txBody>
          <a:bodyPr>
            <a:normAutofit/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 dirty="0"/>
          </a:p>
        </p:txBody>
      </p:sp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6" name="灯片编号占位符 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91CDA1A-144C-453D-9AE3-A3A5E2303D85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247784147"/>
      </p:ext>
    </p:extLst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1ED79-7CAA-DB43-824A-582DABDCD534}" type="datetime1">
              <a:rPr lang="en-US" smtClean="0"/>
              <a:t>6/4/2021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2131B-931E-EC46-95C6-E6300CCB5D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034440"/>
      </p:ext>
    </p:extLst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AC8B6-6775-C54A-B13A-24080DE19080}" type="datetime1">
              <a:rPr lang="en-US" smtClean="0"/>
              <a:t>6/4/2021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2131B-931E-EC46-95C6-E6300CCB5D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5754"/>
      </p:ext>
    </p:extLst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26382-4BBC-EE46-8AA1-EE5B526E82B9}" type="datetime1">
              <a:rPr lang="en-US" smtClean="0"/>
              <a:t>6/4/2021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2131B-931E-EC46-95C6-E6300CCB5D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729811"/>
      </p:ext>
    </p:extLst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71A81-1E27-374F-94E6-8102924FB626}" type="datetime1">
              <a:rPr lang="en-US" smtClean="0"/>
              <a:t>6/4/2021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2131B-931E-EC46-95C6-E6300CCB5D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30751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hortRul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2375" y="2305050"/>
            <a:ext cx="2495550" cy="95250"/>
          </a:xfrm>
          <a:prstGeom prst="rect">
            <a:avLst/>
          </a:prstGeom>
          <a:effectLst>
            <a:outerShdw blurRad="25400" sx="101000" sy="101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6153" y="443752"/>
            <a:ext cx="3749040" cy="1707777"/>
          </a:xfrm>
        </p:spPr>
        <p:txBody>
          <a:bodyPr anchor="b">
            <a:noAutofit/>
          </a:bodyPr>
          <a:lstStyle>
            <a:lvl1pPr algn="ctr">
              <a:defRPr sz="36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27494" y="430306"/>
            <a:ext cx="3749040" cy="5608544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 marL="2290763" indent="-461963">
              <a:defRPr sz="2000"/>
            </a:lvl6pPr>
            <a:lvl7pPr marL="2290763" indent="-461963">
              <a:defRPr sz="2000"/>
            </a:lvl7pPr>
            <a:lvl8pPr marL="2290763" indent="-461963">
              <a:defRPr sz="2000"/>
            </a:lvl8pPr>
            <a:lvl9pPr marL="2290763" indent="-461963"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6153" y="2554940"/>
            <a:ext cx="3749040" cy="3146613"/>
          </a:xfrm>
        </p:spPr>
        <p:txBody>
          <a:bodyPr>
            <a:normAutofit/>
          </a:bodyPr>
          <a:lstStyle>
            <a:lvl1pPr marL="0" indent="0" algn="ctr">
              <a:spcAft>
                <a:spcPts val="1000"/>
              </a:spcAft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7493AA2-ED95-924D-9566-915CD8C3DC1D}" type="datetime1">
              <a:rPr lang="en-US" smtClean="0"/>
              <a:t>6/4/2021</a:t>
            </a:fld>
            <a:endParaRPr lang="en-US"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F1FEC02-31F5-C647-A7D5-44A3529BC6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328666"/>
      </p:ext>
    </p:extLst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A37766-4C50-5D4B-BB8D-FD20FF165362}" type="datetime1">
              <a:rPr lang="en-US" smtClean="0"/>
              <a:t>6/4/2021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2131B-931E-EC46-95C6-E6300CCB5D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246561"/>
      </p:ext>
    </p:extLst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15F813-915E-8F4D-9ACB-86924A1D84F2}" type="datetime1">
              <a:rPr lang="en-US" smtClean="0"/>
              <a:t>6/4/2021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2131B-931E-EC46-95C6-E6300CCB5D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791996"/>
      </p:ext>
    </p:extLst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3A9A7-D4B5-0D4F-B4B7-322A5D5AD524}" type="datetime1">
              <a:rPr lang="en-US" smtClean="0"/>
              <a:t>6/4/2021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2131B-931E-EC46-95C6-E6300CCB5D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67240"/>
      </p:ext>
    </p:extLst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E05D85-05B8-0946-9E3B-84DAF4F5D701}" type="datetime1">
              <a:rPr lang="en-US" smtClean="0"/>
              <a:t>6/4/2021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2131B-931E-EC46-95C6-E6300CCB5D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587660"/>
      </p:ext>
    </p:extLst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F162E9-E7D7-2542-8D8D-25A6AE0D17D4}" type="datetime1">
              <a:rPr lang="en-US" smtClean="0"/>
              <a:t>6/4/2021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2131B-931E-EC46-95C6-E6300CCB5D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227643"/>
      </p:ext>
    </p:extLst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F5584A-931D-F84F-9B1B-7A2FE2E5E6DF}" type="datetime1">
              <a:rPr lang="en-US" smtClean="0"/>
              <a:t>6/4/2021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2131B-931E-EC46-95C6-E6300CCB5D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552225"/>
      </p:ext>
    </p:extLst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A7539-4654-E743-A854-6A0B79987C6E}" type="datetime1">
              <a:rPr lang="en-US" smtClean="0"/>
              <a:t>6/4/2021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2131B-931E-EC46-95C6-E6300CCB5D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112979"/>
      </p:ext>
    </p:extLst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TitlePageOverla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 descr="standardRul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5100" y="4191000"/>
            <a:ext cx="3733800" cy="152400"/>
          </a:xfrm>
          <a:prstGeom prst="rect">
            <a:avLst/>
          </a:prstGeom>
          <a:effectLst>
            <a:outerShdw blurRad="25400" sx="101000" sy="101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71500" y="1676401"/>
            <a:ext cx="8001000" cy="2424766"/>
          </a:xfrm>
        </p:spPr>
        <p:txBody>
          <a:bodyPr anchor="b">
            <a:noAutofit/>
          </a:bodyPr>
          <a:lstStyle>
            <a:lvl1pPr>
              <a:defRPr sz="46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1500" y="4419600"/>
            <a:ext cx="8001000" cy="1219200"/>
          </a:xfrm>
        </p:spPr>
        <p:txBody>
          <a:bodyPr/>
          <a:lstStyle>
            <a:lvl1pPr marL="0" indent="0" algn="ctr">
              <a:spcAft>
                <a:spcPts val="0"/>
              </a:spcAft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2933162-3AB0-4444-A68C-C2241C35A9EF}" type="datetime1">
              <a:rPr lang="en-US" smtClean="0"/>
              <a:t>6/4/2021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F1FEC02-31F5-C647-A7D5-44A3529BC6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401900"/>
      </p:ext>
    </p:extLst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tandardRul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5100" y="1524000"/>
            <a:ext cx="3733800" cy="152400"/>
          </a:xfrm>
          <a:prstGeom prst="rect">
            <a:avLst/>
          </a:prstGeom>
          <a:effectLst>
            <a:outerShdw blurRad="25400" sx="101000" sy="101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宋体"/>
                <a:ea typeface="宋体"/>
                <a:cs typeface="宋体"/>
              </a:defRPr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52B60FF-7A78-9B43-8475-94803A33765B}" type="datetime1">
              <a:rPr lang="en-US" smtClean="0"/>
              <a:t>6/4/2021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F1FEC02-31F5-C647-A7D5-44A3529BC6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269381"/>
      </p:ext>
    </p:extLst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3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 descr="TitlePageOverla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 descr="standardRul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5100" y="4572000"/>
            <a:ext cx="3733800" cy="152400"/>
          </a:xfrm>
          <a:prstGeom prst="rect">
            <a:avLst/>
          </a:prstGeom>
          <a:effectLst>
            <a:outerShdw blurRad="25400" sx="101000" sy="101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9" descr="pictureStamp-Fram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66660">
            <a:off x="5138738" y="600075"/>
            <a:ext cx="1609725" cy="202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0" descr="pictureStamp-Fram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29776">
            <a:off x="2073275" y="555625"/>
            <a:ext cx="1609725" cy="202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1" descr="pictureStamp-Fram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1790">
            <a:off x="3592513" y="936625"/>
            <a:ext cx="1609725" cy="2024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71500" y="2057401"/>
            <a:ext cx="8001000" cy="2424766"/>
          </a:xfrm>
        </p:spPr>
        <p:txBody>
          <a:bodyPr anchor="b">
            <a:noAutofit/>
          </a:bodyPr>
          <a:lstStyle>
            <a:lvl1pPr>
              <a:defRPr sz="56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1500" y="4800600"/>
            <a:ext cx="8001000" cy="1219200"/>
          </a:xfrm>
        </p:spPr>
        <p:txBody>
          <a:bodyPr/>
          <a:lstStyle>
            <a:lvl1pPr marL="0" indent="0" algn="ctr">
              <a:spcAft>
                <a:spcPts val="0"/>
              </a:spcAft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idx="14"/>
          </p:nvPr>
        </p:nvSpPr>
        <p:spPr>
          <a:xfrm rot="21254634">
            <a:off x="2256146" y="735839"/>
            <a:ext cx="1243584" cy="1664208"/>
          </a:xfrm>
          <a:solidFill>
            <a:srgbClr val="FFFFFF">
              <a:shade val="85000"/>
            </a:srgbClr>
          </a:solidFill>
          <a:ln w="114300" cap="sq">
            <a:noFill/>
            <a:miter lim="800000"/>
          </a:ln>
          <a:effectLst/>
          <a:scene3d>
            <a:camera prst="perspectiveRelaxed">
              <a:rot lat="0" lon="0" rev="0"/>
            </a:camera>
            <a:lightRig rig="twoPt" dir="t">
              <a:rot lat="0" lon="0" rev="7200000"/>
            </a:lightRig>
          </a:scene3d>
          <a:sp3d prstMaterial="matte">
            <a:contourClr>
              <a:srgbClr val="FFFFFF"/>
            </a:contourClr>
          </a:sp3d>
        </p:spPr>
        <p:txBody>
          <a:bodyPr rtlCol="0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Drag picture to placeholder or click icon to add</a:t>
            </a:r>
            <a:endParaRPr noProof="0"/>
          </a:p>
        </p:txBody>
      </p:sp>
      <p:sp>
        <p:nvSpPr>
          <p:cNvPr id="13" name="Picture Placeholder 2"/>
          <p:cNvSpPr>
            <a:spLocks noGrp="1"/>
          </p:cNvSpPr>
          <p:nvPr>
            <p:ph type="pic" idx="15"/>
          </p:nvPr>
        </p:nvSpPr>
        <p:spPr>
          <a:xfrm rot="21315648">
            <a:off x="5321748" y="780292"/>
            <a:ext cx="1243584" cy="1664208"/>
          </a:xfrm>
          <a:solidFill>
            <a:srgbClr val="FFFFFF">
              <a:shade val="85000"/>
            </a:srgbClr>
          </a:solidFill>
          <a:ln w="114300" cap="sq">
            <a:noFill/>
            <a:miter lim="800000"/>
          </a:ln>
          <a:effectLst/>
          <a:scene3d>
            <a:camera prst="perspectiveRelaxed">
              <a:rot lat="0" lon="0" rev="0"/>
            </a:camera>
            <a:lightRig rig="twoPt" dir="t">
              <a:rot lat="0" lon="0" rev="7200000"/>
            </a:lightRig>
          </a:scene3d>
          <a:sp3d prstMaterial="matte">
            <a:contourClr>
              <a:srgbClr val="FFFFFF"/>
            </a:contourClr>
          </a:sp3d>
        </p:spPr>
        <p:txBody>
          <a:bodyPr rtlCol="0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Drag picture to placeholder or click icon to add</a:t>
            </a:r>
            <a:endParaRPr noProof="0"/>
          </a:p>
        </p:txBody>
      </p:sp>
      <p:sp>
        <p:nvSpPr>
          <p:cNvPr id="17" name="Picture Placeholder 2"/>
          <p:cNvSpPr>
            <a:spLocks noGrp="1"/>
          </p:cNvSpPr>
          <p:nvPr>
            <p:ph type="pic" idx="17"/>
          </p:nvPr>
        </p:nvSpPr>
        <p:spPr>
          <a:xfrm rot="100778">
            <a:off x="3775337" y="1116468"/>
            <a:ext cx="1243584" cy="1664208"/>
          </a:xfrm>
          <a:solidFill>
            <a:srgbClr val="FFFFFF">
              <a:shade val="85000"/>
            </a:srgbClr>
          </a:solidFill>
          <a:ln w="114300" cap="sq">
            <a:noFill/>
            <a:miter lim="800000"/>
          </a:ln>
          <a:effectLst/>
          <a:scene3d>
            <a:camera prst="perspectiveRelaxed">
              <a:rot lat="0" lon="0" rev="0"/>
            </a:camera>
            <a:lightRig rig="twoPt" dir="t">
              <a:rot lat="0" lon="0" rev="7200000"/>
            </a:lightRig>
          </a:scene3d>
          <a:sp3d prstMaterial="matte">
            <a:contourClr>
              <a:srgbClr val="FFFFFF"/>
            </a:contourClr>
          </a:sp3d>
        </p:spPr>
        <p:txBody>
          <a:bodyPr rtlCol="0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Drag picture to placeholder or click icon to add</a:t>
            </a:r>
            <a:endParaRPr noProof="0"/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18"/>
          </p:nvPr>
        </p:nvSpPr>
        <p:spPr/>
        <p:txBody>
          <a:bodyPr/>
          <a:lstStyle>
            <a:lvl1pPr>
              <a:defRPr/>
            </a:lvl1pPr>
          </a:lstStyle>
          <a:p>
            <a:fld id="{7C8AD51D-6CFE-2A4E-8DDE-6305A9F453A3}" type="datetime1">
              <a:rPr lang="en-US" smtClean="0"/>
              <a:t>6/4/2021</a:t>
            </a:fld>
            <a:endParaRPr lang="en-US"/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/>
            </a:lvl1pPr>
          </a:lstStyle>
          <a:p>
            <a:fld id="{EF1FEC02-31F5-C647-A7D5-44A3529BC6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88642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hortRul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2375" y="2305050"/>
            <a:ext cx="2495550" cy="95250"/>
          </a:xfrm>
          <a:prstGeom prst="rect">
            <a:avLst/>
          </a:prstGeom>
          <a:effectLst>
            <a:outerShdw blurRad="25400" sx="101000" sy="101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8" descr="parAvi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08222">
            <a:off x="6797675" y="538163"/>
            <a:ext cx="1808163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60" y="434609"/>
            <a:ext cx="3749040" cy="1709928"/>
          </a:xfrm>
        </p:spPr>
        <p:txBody>
          <a:bodyPr rtlCol="0" anchor="b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6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4360" y="2551176"/>
            <a:ext cx="3749040" cy="3145536"/>
          </a:xfrm>
        </p:spPr>
        <p:txBody>
          <a:bodyPr rtlCol="0">
            <a:normAutofit/>
          </a:bodyPr>
          <a:lstStyle>
            <a:lvl1pPr marL="0" indent="0">
              <a:spcAft>
                <a:spcPts val="1000"/>
              </a:spcAft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150174">
            <a:off x="4827538" y="836203"/>
            <a:ext cx="3657600" cy="4937760"/>
          </a:xfrm>
          <a:solidFill>
            <a:srgbClr val="FFFFFF">
              <a:shade val="85000"/>
            </a:srgbClr>
          </a:solidFill>
          <a:ln w="31750" cap="sq">
            <a:solidFill>
              <a:srgbClr val="FDFDFD"/>
            </a:solidFill>
            <a:miter lim="800000"/>
          </a:ln>
          <a:effectLst>
            <a:outerShdw blurRad="88900" dist="4445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  <p:txBody>
          <a:bodyPr rtlCol="0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Drag picture to placeholder or click icon to add</a:t>
            </a:r>
            <a:endParaRPr noProof="0"/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96C8062-B37F-9341-AA05-15E7BAA32B2B}" type="datetime1">
              <a:rPr lang="en-US" smtClean="0"/>
              <a:t>6/4/2021</a:t>
            </a:fld>
            <a:endParaRPr lang="en-US"/>
          </a:p>
        </p:txBody>
      </p:sp>
      <p:sp>
        <p:nvSpPr>
          <p:cNvPr id="8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F1FEC02-31F5-C647-A7D5-44A3529BC6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804381"/>
      </p:ext>
    </p:extLst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tandardRul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5100" y="3352800"/>
            <a:ext cx="3733800" cy="152400"/>
          </a:xfrm>
          <a:prstGeom prst="rect">
            <a:avLst/>
          </a:prstGeom>
          <a:effectLst>
            <a:outerShdw blurRad="25400" sx="101000" sy="101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500" y="1282700"/>
            <a:ext cx="8001000" cy="1917700"/>
          </a:xfrm>
        </p:spPr>
        <p:txBody>
          <a:bodyPr anchor="b">
            <a:noAutofit/>
          </a:bodyPr>
          <a:lstStyle>
            <a:lvl1pPr algn="ctr">
              <a:defRPr sz="5600" b="0" cap="none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1500" y="3644153"/>
            <a:ext cx="8001000" cy="833718"/>
          </a:xfrm>
        </p:spPr>
        <p:txBody>
          <a:bodyPr/>
          <a:lstStyle>
            <a:lvl1pPr marL="0" indent="0" algn="ctr">
              <a:spcAft>
                <a:spcPts val="0"/>
              </a:spcAft>
              <a:buNone/>
              <a:defRPr sz="20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1E0A28B-E501-4F4B-99CA-68893005A131}" type="datetime1">
              <a:rPr lang="en-US" smtClean="0"/>
              <a:t>6/4/2021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F1FEC02-31F5-C647-A7D5-44A3529BC6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806148"/>
      </p:ext>
    </p:extLst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tandardRul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5100" y="1524000"/>
            <a:ext cx="3733800" cy="152400"/>
          </a:xfrm>
          <a:prstGeom prst="rect">
            <a:avLst/>
          </a:prstGeom>
          <a:effectLst>
            <a:outerShdw blurRad="25400" sx="101000" sy="101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500" y="274638"/>
            <a:ext cx="80010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71500" y="1936751"/>
            <a:ext cx="3749040" cy="4102100"/>
          </a:xfrm>
        </p:spPr>
        <p:txBody>
          <a:bodyPr>
            <a:normAutofit/>
          </a:bodyPr>
          <a:lstStyle>
            <a:lvl1pPr>
              <a:spcAft>
                <a:spcPts val="1600"/>
              </a:spcAft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290763" indent="-461963">
              <a:defRPr sz="1800"/>
            </a:lvl6pPr>
            <a:lvl7pPr marL="2290763" indent="-461963">
              <a:defRPr sz="1800"/>
            </a:lvl7pPr>
            <a:lvl8pPr marL="2290763" indent="-461963">
              <a:defRPr sz="1800"/>
            </a:lvl8pPr>
            <a:lvl9pPr marL="2290763" indent="-461963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23460" y="1936751"/>
            <a:ext cx="3749040" cy="4102100"/>
          </a:xfrm>
        </p:spPr>
        <p:txBody>
          <a:bodyPr>
            <a:normAutofit/>
          </a:bodyPr>
          <a:lstStyle>
            <a:lvl1pPr>
              <a:spcAft>
                <a:spcPts val="1600"/>
              </a:spcAft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290763" indent="-461963">
              <a:defRPr sz="1800"/>
            </a:lvl6pPr>
            <a:lvl7pPr marL="2290763" indent="-461963">
              <a:defRPr sz="1800"/>
            </a:lvl7pPr>
            <a:lvl8pPr marL="2290763" indent="-461963">
              <a:defRPr sz="1800"/>
            </a:lvl8pPr>
            <a:lvl9pPr marL="2290763" indent="-461963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6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0111BE5-5D47-9648-B256-AF942D6625E7}" type="datetime1">
              <a:rPr lang="en-US" smtClean="0"/>
              <a:t>6/4/2021</a:t>
            </a:fld>
            <a:endParaRPr lang="en-US"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F1FEC02-31F5-C647-A7D5-44A3529BC6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28705"/>
      </p:ext>
    </p:extLst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tandardRul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5100" y="1524000"/>
            <a:ext cx="3733800" cy="152400"/>
          </a:xfrm>
          <a:prstGeom prst="rect">
            <a:avLst/>
          </a:prstGeom>
          <a:effectLst>
            <a:outerShdw blurRad="25400" sx="101000" sy="101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500" y="274638"/>
            <a:ext cx="80010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1500" y="1874838"/>
            <a:ext cx="3749040" cy="639762"/>
          </a:xfrm>
        </p:spPr>
        <p:txBody>
          <a:bodyPr anchor="ctr">
            <a:noAutofit/>
          </a:bodyPr>
          <a:lstStyle>
            <a:lvl1pPr marL="0" indent="0" algn="ctr">
              <a:spcAft>
                <a:spcPts val="0"/>
              </a:spcAft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71500" y="2590800"/>
            <a:ext cx="3749040" cy="3448050"/>
          </a:xfrm>
        </p:spPr>
        <p:txBody>
          <a:bodyPr>
            <a:normAutofit/>
          </a:bodyPr>
          <a:lstStyle>
            <a:lvl1pPr>
              <a:spcAft>
                <a:spcPts val="1400"/>
              </a:spcAft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290763" indent="-461963">
              <a:defRPr sz="1800"/>
            </a:lvl6pPr>
            <a:lvl7pPr marL="2290763" indent="-461963">
              <a:defRPr sz="1800"/>
            </a:lvl7pPr>
            <a:lvl8pPr marL="2290763" indent="-461963">
              <a:defRPr sz="1800"/>
            </a:lvl8pPr>
            <a:lvl9pPr marL="2290763" indent="-461963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23460" y="1874838"/>
            <a:ext cx="3749040" cy="639762"/>
          </a:xfrm>
        </p:spPr>
        <p:txBody>
          <a:bodyPr anchor="ctr">
            <a:noAutofit/>
          </a:bodyPr>
          <a:lstStyle>
            <a:lvl1pPr marL="0" indent="0" algn="ctr">
              <a:spcAft>
                <a:spcPts val="0"/>
              </a:spcAft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23460" y="2590800"/>
            <a:ext cx="3749040" cy="3448050"/>
          </a:xfrm>
        </p:spPr>
        <p:txBody>
          <a:bodyPr>
            <a:normAutofit/>
          </a:bodyPr>
          <a:lstStyle>
            <a:lvl1pPr>
              <a:spcAft>
                <a:spcPts val="1400"/>
              </a:spcAft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290763" indent="-461963">
              <a:defRPr sz="1800"/>
            </a:lvl6pPr>
            <a:lvl7pPr marL="2290763" indent="-461963">
              <a:defRPr sz="1800"/>
            </a:lvl7pPr>
            <a:lvl8pPr marL="2290763" indent="-461963">
              <a:defRPr sz="1800"/>
            </a:lvl8pPr>
            <a:lvl9pPr marL="2290763" indent="-461963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8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7D09C42-F32A-6640-A1AB-0A58E31AE2EA}" type="datetime1">
              <a:rPr lang="en-US" smtClean="0"/>
              <a:t>6/4/2021</a:t>
            </a:fld>
            <a:endParaRPr lang="en-US"/>
          </a:p>
        </p:txBody>
      </p:sp>
      <p:sp>
        <p:nvSpPr>
          <p:cNvPr id="9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10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F1FEC02-31F5-C647-A7D5-44A3529BC6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290834"/>
      </p:ext>
    </p:extLst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fld id="{EFFD1B65-9D44-9245-9612-DFE4A1A4A217}" type="datetime1">
              <a:rPr lang="en-US" smtClean="0"/>
              <a:t>6/4/2021</a:t>
            </a:fld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F1FEC02-31F5-C647-A7D5-44A3529BC6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787795"/>
      </p:ext>
    </p:extLst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fld id="{0B685FD9-7BD7-1A43-9F35-B4A8480C3194}" type="datetime1">
              <a:rPr lang="en-US" smtClean="0"/>
              <a:t>6/4/2021</a:t>
            </a:fld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F1FEC02-31F5-C647-A7D5-44A3529BC6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563302"/>
      </p:ext>
    </p:extLst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hortRul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2375" y="2305050"/>
            <a:ext cx="2495550" cy="95250"/>
          </a:xfrm>
          <a:prstGeom prst="rect">
            <a:avLst/>
          </a:prstGeom>
          <a:effectLst>
            <a:outerShdw blurRad="25400" sx="101000" sy="101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6153" y="443752"/>
            <a:ext cx="3749040" cy="1707777"/>
          </a:xfrm>
        </p:spPr>
        <p:txBody>
          <a:bodyPr anchor="b">
            <a:noAutofit/>
          </a:bodyPr>
          <a:lstStyle>
            <a:lvl1pPr algn="ctr">
              <a:defRPr sz="36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27494" y="430306"/>
            <a:ext cx="3749040" cy="5608544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 marL="2290763" indent="-461963">
              <a:defRPr sz="2000"/>
            </a:lvl6pPr>
            <a:lvl7pPr marL="2290763" indent="-461963">
              <a:defRPr sz="2000"/>
            </a:lvl7pPr>
            <a:lvl8pPr marL="2290763" indent="-461963">
              <a:defRPr sz="2000"/>
            </a:lvl8pPr>
            <a:lvl9pPr marL="2290763" indent="-461963"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6153" y="2554940"/>
            <a:ext cx="3749040" cy="3146613"/>
          </a:xfrm>
        </p:spPr>
        <p:txBody>
          <a:bodyPr>
            <a:normAutofit/>
          </a:bodyPr>
          <a:lstStyle>
            <a:lvl1pPr marL="0" indent="0" algn="ctr">
              <a:spcAft>
                <a:spcPts val="1000"/>
              </a:spcAft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24E8A72-48A1-8A49-AA63-E57A1C363EB7}" type="datetime1">
              <a:rPr lang="en-US" smtClean="0"/>
              <a:t>6/4/2021</a:t>
            </a:fld>
            <a:endParaRPr lang="en-US"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F1FEC02-31F5-C647-A7D5-44A3529BC6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328666"/>
      </p:ext>
    </p:extLst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hortRul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2375" y="2305050"/>
            <a:ext cx="2495550" cy="95250"/>
          </a:xfrm>
          <a:prstGeom prst="rect">
            <a:avLst/>
          </a:prstGeom>
          <a:effectLst>
            <a:outerShdw blurRad="25400" sx="101000" sy="101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8" descr="parAvi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08222">
            <a:off x="6797675" y="538163"/>
            <a:ext cx="1808163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60" y="434609"/>
            <a:ext cx="3749040" cy="1709928"/>
          </a:xfrm>
        </p:spPr>
        <p:txBody>
          <a:bodyPr rtlCol="0" anchor="b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6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4360" y="2551176"/>
            <a:ext cx="3749040" cy="3145536"/>
          </a:xfrm>
        </p:spPr>
        <p:txBody>
          <a:bodyPr rtlCol="0">
            <a:normAutofit/>
          </a:bodyPr>
          <a:lstStyle>
            <a:lvl1pPr marL="0" indent="0">
              <a:spcAft>
                <a:spcPts val="1000"/>
              </a:spcAft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150174">
            <a:off x="4827538" y="836203"/>
            <a:ext cx="3657600" cy="4937760"/>
          </a:xfrm>
          <a:solidFill>
            <a:srgbClr val="FFFFFF">
              <a:shade val="85000"/>
            </a:srgbClr>
          </a:solidFill>
          <a:ln w="31750" cap="sq">
            <a:solidFill>
              <a:srgbClr val="FDFDFD"/>
            </a:solidFill>
            <a:miter lim="800000"/>
          </a:ln>
          <a:effectLst>
            <a:outerShdw blurRad="88900" dist="4445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  <p:txBody>
          <a:bodyPr rtlCol="0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Drag picture to placeholder or click icon to add</a:t>
            </a:r>
            <a:endParaRPr noProof="0"/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E573F89-34BB-F644-97B6-840A0CE25426}" type="datetime1">
              <a:rPr lang="en-US" smtClean="0"/>
              <a:t>6/4/2021</a:t>
            </a:fld>
            <a:endParaRPr lang="en-US"/>
          </a:p>
        </p:txBody>
      </p:sp>
      <p:sp>
        <p:nvSpPr>
          <p:cNvPr id="8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F1FEC02-31F5-C647-A7D5-44A3529BC6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804381"/>
      </p:ext>
    </p:extLst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7" descr="TitlePageOverla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 descr="shortRul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4225" y="4665663"/>
            <a:ext cx="2495550" cy="95250"/>
          </a:xfrm>
          <a:prstGeom prst="rect">
            <a:avLst/>
          </a:prstGeom>
          <a:effectLst>
            <a:outerShdw blurRad="25400" sx="101000" sy="101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500" y="2924825"/>
            <a:ext cx="8001000" cy="1709928"/>
          </a:xfrm>
        </p:spPr>
        <p:txBody>
          <a:bodyPr rtlCol="0" anchor="b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1500" y="4800600"/>
            <a:ext cx="8001000" cy="1219200"/>
          </a:xfrm>
        </p:spPr>
        <p:txBody>
          <a:bodyPr rtlCol="0">
            <a:normAutofit/>
          </a:bodyPr>
          <a:lstStyle>
            <a:lvl1pPr marL="0" indent="0" algn="ctr">
              <a:spcAft>
                <a:spcPts val="300"/>
              </a:spcAft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21355093">
            <a:off x="2359666" y="458370"/>
            <a:ext cx="4424669" cy="3079124"/>
          </a:xfrm>
          <a:solidFill>
            <a:srgbClr val="FFFFFF">
              <a:shade val="85000"/>
            </a:srgbClr>
          </a:solidFill>
          <a:ln w="31750" cap="sq">
            <a:solidFill>
              <a:srgbClr val="FDFDFD"/>
            </a:solidFill>
            <a:miter lim="800000"/>
          </a:ln>
          <a:effectLst>
            <a:outerShdw blurRad="88900" dist="44450" dir="90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  <p:txBody>
          <a:bodyPr rtlCol="0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Drag picture to placeholder or click icon to add</a:t>
            </a:r>
            <a:endParaRPr noProof="0"/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E5DD4AA-F309-6944-93C0-FB0ED40A68B6}" type="datetime1">
              <a:rPr lang="en-US" smtClean="0"/>
              <a:t>6/4/2021</a:t>
            </a:fld>
            <a:endParaRPr lang="en-US"/>
          </a:p>
        </p:txBody>
      </p:sp>
      <p:sp>
        <p:nvSpPr>
          <p:cNvPr id="8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F1FEC02-31F5-C647-A7D5-44A3529BC6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613850"/>
      </p:ext>
    </p:extLst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2 Pictures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7" descr="TitlePageOverla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8" descr="parAvi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08222">
            <a:off x="6835775" y="279400"/>
            <a:ext cx="1695450" cy="484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 descr="shortRul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4225" y="4665663"/>
            <a:ext cx="2495550" cy="95250"/>
          </a:xfrm>
          <a:prstGeom prst="rect">
            <a:avLst/>
          </a:prstGeom>
          <a:effectLst>
            <a:outerShdw blurRad="25400" sx="101000" sy="101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10" descr="parAvi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785255">
            <a:off x="2865438" y="3182938"/>
            <a:ext cx="1697037" cy="484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500" y="2924825"/>
            <a:ext cx="8001000" cy="1709928"/>
          </a:xfrm>
        </p:spPr>
        <p:txBody>
          <a:bodyPr rtlCol="0" anchor="b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1500" y="4800600"/>
            <a:ext cx="8001000" cy="1219200"/>
          </a:xfrm>
        </p:spPr>
        <p:txBody>
          <a:bodyPr rtlCol="0">
            <a:normAutofit/>
          </a:bodyPr>
          <a:lstStyle>
            <a:lvl1pPr marL="0" indent="0" algn="ctr">
              <a:spcAft>
                <a:spcPts val="300"/>
              </a:spcAft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idx="13"/>
          </p:nvPr>
        </p:nvSpPr>
        <p:spPr>
          <a:xfrm rot="150321">
            <a:off x="4329929" y="546774"/>
            <a:ext cx="4163077" cy="2961146"/>
          </a:xfrm>
          <a:solidFill>
            <a:srgbClr val="FFFFFF">
              <a:shade val="85000"/>
            </a:srgbClr>
          </a:solidFill>
          <a:ln w="31750" cap="sq">
            <a:solidFill>
              <a:srgbClr val="FDFDFD"/>
            </a:solidFill>
            <a:miter lim="800000"/>
          </a:ln>
          <a:effectLst>
            <a:outerShdw blurRad="88900" dist="31750" dir="90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  <p:txBody>
          <a:bodyPr rtlCol="0">
            <a:normAutofit/>
          </a:bodyPr>
          <a:lstStyle>
            <a:lvl1pPr marL="0" indent="0" algn="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Drag picture to placeholder or click icon to add</a:t>
            </a:r>
            <a:endParaRPr noProof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21380673">
            <a:off x="699762" y="451178"/>
            <a:ext cx="4163077" cy="2961146"/>
          </a:xfrm>
          <a:solidFill>
            <a:srgbClr val="FFFFFF">
              <a:shade val="85000"/>
            </a:srgbClr>
          </a:solidFill>
          <a:ln w="31750" cap="sq">
            <a:solidFill>
              <a:srgbClr val="FDFDFD"/>
            </a:solidFill>
            <a:miter lim="800000"/>
          </a:ln>
          <a:effectLst>
            <a:outerShdw blurRad="88900" dist="44450" dir="900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  <p:txBody>
          <a:bodyPr rtlCol="0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Drag picture to placeholder or click icon to add</a:t>
            </a:r>
            <a:endParaRPr noProof="0"/>
          </a:p>
        </p:txBody>
      </p:sp>
      <p:sp>
        <p:nvSpPr>
          <p:cNvPr id="11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fld id="{9F32A20D-0FDF-3E40-ABF9-7F35526F96BF}" type="datetime1">
              <a:rPr lang="en-US" smtClean="0"/>
              <a:t>6/4/2021</a:t>
            </a:fld>
            <a:endParaRPr lang="en-US"/>
          </a:p>
        </p:txBody>
      </p:sp>
      <p:sp>
        <p:nvSpPr>
          <p:cNvPr id="12" name="Footer Placeholder 5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13" name="Slide Number Placeholder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fld id="{EF1FEC02-31F5-C647-A7D5-44A3529BC6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406858"/>
      </p:ext>
    </p:extLst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 descr="TitlePageOverla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83480" y="4800600"/>
            <a:ext cx="3246120" cy="1188720"/>
          </a:xfrm>
        </p:spPr>
        <p:txBody>
          <a:bodyPr rtlCol="0">
            <a:normAutofit/>
          </a:bodyPr>
          <a:lstStyle>
            <a:lvl1pPr marL="0" indent="0" algn="ctr">
              <a:spcAft>
                <a:spcPts val="300"/>
              </a:spcAft>
              <a:buNone/>
              <a:defRPr sz="2000">
                <a:solidFill>
                  <a:schemeClr val="tx1"/>
                </a:solidFill>
                <a:latin typeface="Mistral" pitchFamily="66" charset="0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idx="13"/>
          </p:nvPr>
        </p:nvSpPr>
        <p:spPr>
          <a:xfrm rot="253865">
            <a:off x="4415567" y="369110"/>
            <a:ext cx="3794703" cy="2729767"/>
          </a:xfrm>
          <a:solidFill>
            <a:srgbClr val="FFFFFF">
              <a:shade val="85000"/>
            </a:srgbClr>
          </a:solidFill>
          <a:ln w="31750" cap="sq">
            <a:solidFill>
              <a:srgbClr val="FDFDFD"/>
            </a:solidFill>
            <a:miter lim="800000"/>
          </a:ln>
          <a:effectLst>
            <a:outerShdw blurRad="88900" dist="44450" dir="600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  <p:txBody>
          <a:bodyPr rtlCol="0">
            <a:normAutofit/>
          </a:bodyPr>
          <a:lstStyle>
            <a:lvl1pPr marL="0" indent="0" algn="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Drag picture to placeholder or click icon to add</a:t>
            </a:r>
            <a:endParaRPr noProof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20973137">
            <a:off x="530124" y="631160"/>
            <a:ext cx="3837559" cy="2604282"/>
          </a:xfrm>
          <a:solidFill>
            <a:srgbClr val="FFFFFF">
              <a:shade val="85000"/>
            </a:srgbClr>
          </a:solidFill>
          <a:ln w="31750" cap="sq">
            <a:solidFill>
              <a:srgbClr val="FDFDFD"/>
            </a:solidFill>
            <a:miter lim="800000"/>
          </a:ln>
          <a:effectLst>
            <a:outerShdw blurRad="88900" dist="44450" dir="90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  <p:txBody>
          <a:bodyPr rtlCol="0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Drag picture to placeholder or click icon to add</a:t>
            </a:r>
            <a:endParaRPr noProof="0"/>
          </a:p>
        </p:txBody>
      </p:sp>
      <p:sp>
        <p:nvSpPr>
          <p:cNvPr id="14" name="Picture Placeholder 2"/>
          <p:cNvSpPr>
            <a:spLocks noGrp="1"/>
          </p:cNvSpPr>
          <p:nvPr>
            <p:ph type="pic" idx="14"/>
          </p:nvPr>
        </p:nvSpPr>
        <p:spPr>
          <a:xfrm rot="470783">
            <a:off x="708565" y="3070624"/>
            <a:ext cx="3918749" cy="2827517"/>
          </a:xfrm>
          <a:solidFill>
            <a:srgbClr val="FFFFFF">
              <a:shade val="85000"/>
            </a:srgbClr>
          </a:solidFill>
          <a:ln w="31750" cap="sq">
            <a:solidFill>
              <a:srgbClr val="FDFDFD"/>
            </a:solidFill>
            <a:miter lim="800000"/>
          </a:ln>
          <a:effectLst>
            <a:outerShdw blurRad="88900" dist="44450" dir="1140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  <p:txBody>
          <a:bodyPr rtlCol="0">
            <a:normAutofit/>
          </a:bodyPr>
          <a:lstStyle>
            <a:lvl1pPr marL="0" indent="0" algn="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Drag picture to placeholder or click icon to add</a:t>
            </a:r>
            <a:endParaRPr noProof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 rot="21240000">
            <a:off x="4717562" y="3396154"/>
            <a:ext cx="3474720" cy="1097280"/>
          </a:xfrm>
        </p:spPr>
        <p:txBody>
          <a:bodyPr rtlCol="0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spcAft>
                <a:spcPts val="300"/>
              </a:spcAft>
              <a:buNone/>
              <a:defRPr sz="2800" kern="1200">
                <a:solidFill>
                  <a:schemeClr val="tx1"/>
                </a:solidFill>
                <a:latin typeface="Mistral" pitchFamily="66" charset="0"/>
                <a:ea typeface="+mn-ea"/>
                <a:cs typeface="+mn-cs"/>
              </a:defRPr>
            </a:lvl1pPr>
          </a:lstStyle>
          <a:p>
            <a:pPr lvl="0"/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8" name="Date Placeholder 4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/>
            </a:lvl1pPr>
          </a:lstStyle>
          <a:p>
            <a:fld id="{FD91947C-F279-9445-8EA0-520939683891}" type="datetime1">
              <a:rPr lang="en-US" smtClean="0"/>
              <a:t>6/4/2021</a:t>
            </a:fld>
            <a:endParaRPr lang="en-US"/>
          </a:p>
        </p:txBody>
      </p:sp>
      <p:sp>
        <p:nvSpPr>
          <p:cNvPr id="9" name="Footer Placeholder 5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fld id="{EF1FEC02-31F5-C647-A7D5-44A3529BC6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49648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7" descr="TitlePageOverla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 descr="shortRul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4225" y="4665663"/>
            <a:ext cx="2495550" cy="95250"/>
          </a:xfrm>
          <a:prstGeom prst="rect">
            <a:avLst/>
          </a:prstGeom>
          <a:effectLst>
            <a:outerShdw blurRad="25400" sx="101000" sy="101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500" y="2924825"/>
            <a:ext cx="8001000" cy="1709928"/>
          </a:xfrm>
        </p:spPr>
        <p:txBody>
          <a:bodyPr rtlCol="0" anchor="b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1500" y="4800600"/>
            <a:ext cx="8001000" cy="1219200"/>
          </a:xfrm>
        </p:spPr>
        <p:txBody>
          <a:bodyPr rtlCol="0">
            <a:normAutofit/>
          </a:bodyPr>
          <a:lstStyle>
            <a:lvl1pPr marL="0" indent="0" algn="ctr">
              <a:spcAft>
                <a:spcPts val="300"/>
              </a:spcAft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21355093">
            <a:off x="2359666" y="458370"/>
            <a:ext cx="4424669" cy="3079124"/>
          </a:xfrm>
          <a:solidFill>
            <a:srgbClr val="FFFFFF">
              <a:shade val="85000"/>
            </a:srgbClr>
          </a:solidFill>
          <a:ln w="31750" cap="sq">
            <a:solidFill>
              <a:srgbClr val="FDFDFD"/>
            </a:solidFill>
            <a:miter lim="800000"/>
          </a:ln>
          <a:effectLst>
            <a:outerShdw blurRad="88900" dist="44450" dir="90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  <p:txBody>
          <a:bodyPr rtlCol="0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Drag picture to placeholder or click icon to add</a:t>
            </a:r>
            <a:endParaRPr noProof="0"/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78A567D-B709-9442-8825-8B211E3884FF}" type="datetime1">
              <a:rPr lang="en-US" smtClean="0"/>
              <a:t>6/4/2021</a:t>
            </a:fld>
            <a:endParaRPr lang="en-US"/>
          </a:p>
        </p:txBody>
      </p:sp>
      <p:sp>
        <p:nvSpPr>
          <p:cNvPr id="8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F1FEC02-31F5-C647-A7D5-44A3529BC6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613850"/>
      </p:ext>
    </p:extLst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TitlePageOverla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 descr="parAvi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08222">
            <a:off x="7427913" y="2619375"/>
            <a:ext cx="1581150" cy="45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9" descr="pictureStamp-Fram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22260">
            <a:off x="6338888" y="604838"/>
            <a:ext cx="1611312" cy="2024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0" descr="pictureStamp-Fram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22260">
            <a:off x="4891088" y="985838"/>
            <a:ext cx="1611312" cy="2024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2000" y="4876800"/>
            <a:ext cx="3048000" cy="1188720"/>
          </a:xfrm>
        </p:spPr>
        <p:txBody>
          <a:bodyPr rtlCol="0">
            <a:normAutofit/>
          </a:bodyPr>
          <a:lstStyle>
            <a:lvl1pPr marL="0" indent="0" algn="ctr">
              <a:spcAft>
                <a:spcPts val="300"/>
              </a:spcAft>
              <a:buNone/>
              <a:defRPr sz="2000" kern="1200">
                <a:solidFill>
                  <a:schemeClr val="tx1"/>
                </a:solidFill>
                <a:latin typeface="Mistral" pitchFamily="66" charset="0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Picture Placeholder 2"/>
          <p:cNvSpPr>
            <a:spLocks noGrp="1"/>
          </p:cNvSpPr>
          <p:nvPr>
            <p:ph type="pic" idx="14"/>
          </p:nvPr>
        </p:nvSpPr>
        <p:spPr>
          <a:xfrm rot="247118">
            <a:off x="5075220" y="1165774"/>
            <a:ext cx="1243584" cy="1664208"/>
          </a:xfrm>
          <a:solidFill>
            <a:srgbClr val="FFFFFF">
              <a:shade val="85000"/>
            </a:srgbClr>
          </a:solidFill>
          <a:ln w="114300" cap="sq">
            <a:noFill/>
            <a:miter lim="800000"/>
          </a:ln>
          <a:effectLst/>
          <a:scene3d>
            <a:camera prst="perspectiveRelaxed">
              <a:rot lat="0" lon="0" rev="0"/>
            </a:camera>
            <a:lightRig rig="twoPt" dir="t">
              <a:rot lat="0" lon="0" rev="7200000"/>
            </a:lightRig>
          </a:scene3d>
          <a:sp3d prstMaterial="matte">
            <a:contourClr>
              <a:srgbClr val="FFFFFF"/>
            </a:contourClr>
          </a:sp3d>
        </p:spPr>
        <p:txBody>
          <a:bodyPr rtlCol="0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Drag picture to placeholder or click icon to add</a:t>
            </a:r>
            <a:endParaRPr noProof="0"/>
          </a:p>
        </p:txBody>
      </p:sp>
      <p:sp>
        <p:nvSpPr>
          <p:cNvPr id="17" name="Picture Placeholder 2"/>
          <p:cNvSpPr>
            <a:spLocks noGrp="1"/>
          </p:cNvSpPr>
          <p:nvPr>
            <p:ph type="pic" idx="15"/>
          </p:nvPr>
        </p:nvSpPr>
        <p:spPr>
          <a:xfrm rot="271248">
            <a:off x="6523020" y="784774"/>
            <a:ext cx="1243584" cy="1664208"/>
          </a:xfrm>
          <a:solidFill>
            <a:srgbClr val="FFFFFF">
              <a:shade val="85000"/>
            </a:srgbClr>
          </a:solidFill>
          <a:ln w="114300" cap="sq">
            <a:noFill/>
            <a:miter lim="800000"/>
          </a:ln>
          <a:effectLst/>
          <a:scene3d>
            <a:camera prst="perspectiveRelaxed">
              <a:rot lat="0" lon="0" rev="0"/>
            </a:camera>
            <a:lightRig rig="twoPt" dir="t">
              <a:rot lat="0" lon="0" rev="7200000"/>
            </a:lightRig>
          </a:scene3d>
          <a:sp3d prstMaterial="matte">
            <a:contourClr>
              <a:srgbClr val="FFFFFF"/>
            </a:contourClr>
          </a:sp3d>
        </p:spPr>
        <p:txBody>
          <a:bodyPr rtlCol="0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Drag picture to placeholder or click icon to add</a:t>
            </a:r>
            <a:endParaRPr noProof="0"/>
          </a:p>
        </p:txBody>
      </p:sp>
      <p:sp>
        <p:nvSpPr>
          <p:cNvPr id="10" name="Picture Placeholder 2"/>
          <p:cNvSpPr>
            <a:spLocks noGrp="1"/>
          </p:cNvSpPr>
          <p:nvPr>
            <p:ph type="pic" idx="13"/>
          </p:nvPr>
        </p:nvSpPr>
        <p:spPr>
          <a:xfrm rot="253865">
            <a:off x="4519045" y="2873698"/>
            <a:ext cx="3931920" cy="2834640"/>
          </a:xfrm>
          <a:solidFill>
            <a:srgbClr val="FFFFFF">
              <a:shade val="85000"/>
            </a:srgbClr>
          </a:solidFill>
          <a:ln w="31750" cap="sq">
            <a:solidFill>
              <a:srgbClr val="FDFDFD"/>
            </a:solidFill>
            <a:miter lim="800000"/>
          </a:ln>
          <a:effectLst>
            <a:outerShdw blurRad="88900" dist="44450" dir="690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  <p:txBody>
          <a:bodyPr rtlCol="0">
            <a:normAutofit/>
          </a:bodyPr>
          <a:lstStyle>
            <a:lvl1pPr marL="0" indent="0" algn="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Drag picture to placeholder or click icon to add</a:t>
            </a:r>
            <a:endParaRPr noProof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21193488">
            <a:off x="610678" y="450635"/>
            <a:ext cx="3931920" cy="2834640"/>
          </a:xfrm>
          <a:solidFill>
            <a:srgbClr val="FFFFFF">
              <a:shade val="85000"/>
            </a:srgbClr>
          </a:solidFill>
          <a:ln w="31750" cap="sq">
            <a:solidFill>
              <a:srgbClr val="FDFDFD"/>
            </a:solidFill>
            <a:miter lim="800000"/>
          </a:ln>
          <a:effectLst>
            <a:outerShdw blurRad="88900" dist="44450" dir="90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  <p:txBody>
          <a:bodyPr rtlCol="0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Drag picture to placeholder or click icon to add</a:t>
            </a:r>
            <a:endParaRPr noProof="0"/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 rot="21240000">
            <a:off x="455724" y="3551615"/>
            <a:ext cx="3474720" cy="1097280"/>
          </a:xfrm>
        </p:spPr>
        <p:txBody>
          <a:bodyPr rtlCol="0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spcAft>
                <a:spcPts val="300"/>
              </a:spcAft>
              <a:buNone/>
              <a:defRPr sz="2800" kern="1200">
                <a:solidFill>
                  <a:schemeClr val="tx1"/>
                </a:solidFill>
                <a:latin typeface="Mistral" pitchFamily="66" charset="0"/>
                <a:ea typeface="+mn-ea"/>
                <a:cs typeface="+mn-cs"/>
              </a:defRPr>
            </a:lvl1pPr>
          </a:lstStyle>
          <a:p>
            <a:pPr lvl="0"/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3" name="Date Placeholder 4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/>
            </a:lvl1pPr>
          </a:lstStyle>
          <a:p>
            <a:fld id="{C8F92252-72AF-8A4C-A94E-92014088E2CB}" type="datetime1">
              <a:rPr lang="en-US" smtClean="0"/>
              <a:t>6/4/2021</a:t>
            </a:fld>
            <a:endParaRPr lang="en-US"/>
          </a:p>
        </p:txBody>
      </p:sp>
      <p:sp>
        <p:nvSpPr>
          <p:cNvPr id="15" name="Footer Placeholder 5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18" name="Slide Number Placeholder 6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/>
            </a:lvl1pPr>
          </a:lstStyle>
          <a:p>
            <a:fld id="{EF1FEC02-31F5-C647-A7D5-44A3529BC6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193357"/>
      </p:ext>
    </p:extLst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tandardRul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5100" y="1524000"/>
            <a:ext cx="3733800" cy="152400"/>
          </a:xfrm>
          <a:prstGeom prst="rect">
            <a:avLst/>
          </a:prstGeom>
          <a:effectLst>
            <a:outerShdw blurRad="25400" sx="101000" sy="101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 marL="2286000" indent="-457200">
              <a:defRPr/>
            </a:lvl6pPr>
            <a:lvl7pPr marL="2286000" indent="-457200">
              <a:defRPr/>
            </a:lvl7pPr>
            <a:lvl8pPr marL="2286000" indent="-457200">
              <a:defRPr/>
            </a:lvl8pPr>
            <a:lvl9pPr marL="2286000" indent="-457200"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42B0852-61AD-764F-BC1F-11F92340AD41}" type="datetime1">
              <a:rPr lang="en-US" smtClean="0"/>
              <a:t>6/4/2021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F1FEC02-31F5-C647-A7D5-44A3529BC6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530581"/>
      </p:ext>
    </p:extLst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verticalRul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3513" y="1562100"/>
            <a:ext cx="152400" cy="3733800"/>
          </a:xfrm>
          <a:prstGeom prst="rect">
            <a:avLst/>
          </a:prstGeom>
          <a:effectLst>
            <a:outerShdw blurRad="25400" sx="101000" sy="101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96634" y="577849"/>
            <a:ext cx="1882589" cy="5461001"/>
          </a:xfrm>
        </p:spPr>
        <p:txBody>
          <a:bodyPr vert="eaVert"/>
          <a:lstStyle>
            <a:lvl1pPr>
              <a:defRPr sz="4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78224" y="577849"/>
            <a:ext cx="5768788" cy="5461001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A574864-7483-D147-AA2A-DD6713AF4676}" type="datetime1">
              <a:rPr lang="en-US" smtClean="0"/>
              <a:t>6/4/2021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F1FEC02-31F5-C647-A7D5-44A3529BC6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475531"/>
      </p:ext>
    </p:extLst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400568"/>
          </a:xfrm>
        </p:spPr>
        <p:txBody>
          <a:bodyPr>
            <a:normAutofit/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 dirty="0"/>
          </a:p>
        </p:txBody>
      </p:sp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6" name="灯片编号占位符 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91CDA1A-144C-453D-9AE3-A3A5E2303D85}" type="slidenum">
              <a:rPr lang="zh-TW" altLang="en-US" smtClean="0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7" name="灯片编号占位符 9"/>
          <p:cNvSpPr txBox="1">
            <a:spLocks/>
          </p:cNvSpPr>
          <p:nvPr userDrawn="1"/>
        </p:nvSpPr>
        <p:spPr bwMode="auto">
          <a:xfrm>
            <a:off x="468313" y="6237288"/>
            <a:ext cx="2133600" cy="354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/>
          <a:lstStyle/>
          <a:p>
            <a:pPr>
              <a:defRPr/>
            </a:pPr>
            <a:endParaRPr lang="en-US" altLang="zh-TW" sz="1400" b="1">
              <a:solidFill>
                <a:srgbClr val="808000"/>
              </a:solidFill>
              <a:latin typeface="Calibri" pitchFamily="34" charset="0"/>
              <a:cs typeface="Arial" pitchFamily="34" charset="0"/>
            </a:endParaRPr>
          </a:p>
        </p:txBody>
      </p:sp>
      <p:sp>
        <p:nvSpPr>
          <p:cNvPr id="8" name="灯片编号占位符 9"/>
          <p:cNvSpPr txBox="1">
            <a:spLocks/>
          </p:cNvSpPr>
          <p:nvPr userDrawn="1"/>
        </p:nvSpPr>
        <p:spPr bwMode="auto">
          <a:xfrm>
            <a:off x="1116013" y="6237288"/>
            <a:ext cx="5111750" cy="354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/>
          <a:lstStyle/>
          <a:p>
            <a:pPr algn="ctr">
              <a:defRPr/>
            </a:pPr>
            <a:r>
              <a:rPr lang="en-US" altLang="zh-TW" sz="1400" b="1" dirty="0">
                <a:solidFill>
                  <a:srgbClr val="808000"/>
                </a:solidFill>
                <a:latin typeface="Calibri" pitchFamily="34" charset="0"/>
                <a:cs typeface="Arial" pitchFamily="34" charset="0"/>
              </a:rPr>
              <a:t>Bilinear Deep Learning for Image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4247784147"/>
      </p:ext>
    </p:extLst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TitlePageOverla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 descr="standardRul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5100" y="4191000"/>
            <a:ext cx="3733800" cy="152400"/>
          </a:xfrm>
          <a:prstGeom prst="rect">
            <a:avLst/>
          </a:prstGeom>
          <a:effectLst>
            <a:outerShdw blurRad="25400" sx="101000" sy="101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71500" y="1676401"/>
            <a:ext cx="8001000" cy="2424766"/>
          </a:xfrm>
        </p:spPr>
        <p:txBody>
          <a:bodyPr anchor="b">
            <a:noAutofit/>
          </a:bodyPr>
          <a:lstStyle>
            <a:lvl1pPr>
              <a:defRPr sz="46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1500" y="4419600"/>
            <a:ext cx="8001000" cy="1219200"/>
          </a:xfrm>
        </p:spPr>
        <p:txBody>
          <a:bodyPr/>
          <a:lstStyle>
            <a:lvl1pPr marL="0" indent="0" algn="ctr">
              <a:spcAft>
                <a:spcPts val="0"/>
              </a:spcAft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E843C2-C461-FA4D-815E-A2436F0F883F}" type="datetime1">
              <a:rPr lang="en-US" smtClean="0"/>
              <a:t>6/4/2021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32EAB69-8265-004E-99D3-2EF68565B9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401900"/>
      </p:ext>
    </p:extLst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tandardRul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5100" y="1524000"/>
            <a:ext cx="3733800" cy="152400"/>
          </a:xfrm>
          <a:prstGeom prst="rect">
            <a:avLst/>
          </a:prstGeom>
          <a:effectLst>
            <a:outerShdw blurRad="25400" sx="101000" sy="101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宋体"/>
                <a:ea typeface="宋体"/>
                <a:cs typeface="宋体"/>
              </a:defRPr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243C970-43E5-4A4F-A7F3-F02A42E0A0FD}" type="datetime1">
              <a:rPr lang="en-US" smtClean="0"/>
              <a:t>6/4/2021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32EAB69-8265-004E-99D3-2EF68565B9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269381"/>
      </p:ext>
    </p:extLst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3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 descr="TitlePageOverla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 descr="standardRul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5100" y="4572000"/>
            <a:ext cx="3733800" cy="152400"/>
          </a:xfrm>
          <a:prstGeom prst="rect">
            <a:avLst/>
          </a:prstGeom>
          <a:effectLst>
            <a:outerShdw blurRad="25400" sx="101000" sy="101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9" descr="pictureStamp-Fram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66660">
            <a:off x="5138738" y="600075"/>
            <a:ext cx="1609725" cy="202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0" descr="pictureStamp-Fram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29776">
            <a:off x="2073275" y="555625"/>
            <a:ext cx="1609725" cy="202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1" descr="pictureStamp-Fram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1790">
            <a:off x="3592513" y="936625"/>
            <a:ext cx="1609725" cy="2024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71500" y="2057401"/>
            <a:ext cx="8001000" cy="2424766"/>
          </a:xfrm>
        </p:spPr>
        <p:txBody>
          <a:bodyPr anchor="b">
            <a:noAutofit/>
          </a:bodyPr>
          <a:lstStyle>
            <a:lvl1pPr>
              <a:defRPr sz="56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1500" y="4800600"/>
            <a:ext cx="8001000" cy="1219200"/>
          </a:xfrm>
        </p:spPr>
        <p:txBody>
          <a:bodyPr/>
          <a:lstStyle>
            <a:lvl1pPr marL="0" indent="0" algn="ctr">
              <a:spcAft>
                <a:spcPts val="0"/>
              </a:spcAft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idx="14"/>
          </p:nvPr>
        </p:nvSpPr>
        <p:spPr>
          <a:xfrm rot="21254634">
            <a:off x="2256146" y="735839"/>
            <a:ext cx="1243584" cy="1664208"/>
          </a:xfrm>
          <a:solidFill>
            <a:srgbClr val="FFFFFF">
              <a:shade val="85000"/>
            </a:srgbClr>
          </a:solidFill>
          <a:ln w="114300" cap="sq">
            <a:noFill/>
            <a:miter lim="800000"/>
          </a:ln>
          <a:effectLst/>
          <a:scene3d>
            <a:camera prst="perspectiveRelaxed">
              <a:rot lat="0" lon="0" rev="0"/>
            </a:camera>
            <a:lightRig rig="twoPt" dir="t">
              <a:rot lat="0" lon="0" rev="7200000"/>
            </a:lightRig>
          </a:scene3d>
          <a:sp3d prstMaterial="matte">
            <a:contourClr>
              <a:srgbClr val="FFFFFF"/>
            </a:contourClr>
          </a:sp3d>
        </p:spPr>
        <p:txBody>
          <a:bodyPr rtlCol="0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Drag picture to placeholder or click icon to add</a:t>
            </a:r>
            <a:endParaRPr noProof="0"/>
          </a:p>
        </p:txBody>
      </p:sp>
      <p:sp>
        <p:nvSpPr>
          <p:cNvPr id="13" name="Picture Placeholder 2"/>
          <p:cNvSpPr>
            <a:spLocks noGrp="1"/>
          </p:cNvSpPr>
          <p:nvPr>
            <p:ph type="pic" idx="15"/>
          </p:nvPr>
        </p:nvSpPr>
        <p:spPr>
          <a:xfrm rot="21315648">
            <a:off x="5321748" y="780292"/>
            <a:ext cx="1243584" cy="1664208"/>
          </a:xfrm>
          <a:solidFill>
            <a:srgbClr val="FFFFFF">
              <a:shade val="85000"/>
            </a:srgbClr>
          </a:solidFill>
          <a:ln w="114300" cap="sq">
            <a:noFill/>
            <a:miter lim="800000"/>
          </a:ln>
          <a:effectLst/>
          <a:scene3d>
            <a:camera prst="perspectiveRelaxed">
              <a:rot lat="0" lon="0" rev="0"/>
            </a:camera>
            <a:lightRig rig="twoPt" dir="t">
              <a:rot lat="0" lon="0" rev="7200000"/>
            </a:lightRig>
          </a:scene3d>
          <a:sp3d prstMaterial="matte">
            <a:contourClr>
              <a:srgbClr val="FFFFFF"/>
            </a:contourClr>
          </a:sp3d>
        </p:spPr>
        <p:txBody>
          <a:bodyPr rtlCol="0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Drag picture to placeholder or click icon to add</a:t>
            </a:r>
            <a:endParaRPr noProof="0"/>
          </a:p>
        </p:txBody>
      </p:sp>
      <p:sp>
        <p:nvSpPr>
          <p:cNvPr id="17" name="Picture Placeholder 2"/>
          <p:cNvSpPr>
            <a:spLocks noGrp="1"/>
          </p:cNvSpPr>
          <p:nvPr>
            <p:ph type="pic" idx="17"/>
          </p:nvPr>
        </p:nvSpPr>
        <p:spPr>
          <a:xfrm rot="100778">
            <a:off x="3775337" y="1116468"/>
            <a:ext cx="1243584" cy="1664208"/>
          </a:xfrm>
          <a:solidFill>
            <a:srgbClr val="FFFFFF">
              <a:shade val="85000"/>
            </a:srgbClr>
          </a:solidFill>
          <a:ln w="114300" cap="sq">
            <a:noFill/>
            <a:miter lim="800000"/>
          </a:ln>
          <a:effectLst/>
          <a:scene3d>
            <a:camera prst="perspectiveRelaxed">
              <a:rot lat="0" lon="0" rev="0"/>
            </a:camera>
            <a:lightRig rig="twoPt" dir="t">
              <a:rot lat="0" lon="0" rev="7200000"/>
            </a:lightRig>
          </a:scene3d>
          <a:sp3d prstMaterial="matte">
            <a:contourClr>
              <a:srgbClr val="FFFFFF"/>
            </a:contourClr>
          </a:sp3d>
        </p:spPr>
        <p:txBody>
          <a:bodyPr rtlCol="0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Drag picture to placeholder or click icon to add</a:t>
            </a:r>
            <a:endParaRPr noProof="0"/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18"/>
          </p:nvPr>
        </p:nvSpPr>
        <p:spPr/>
        <p:txBody>
          <a:bodyPr/>
          <a:lstStyle>
            <a:lvl1pPr>
              <a:defRPr/>
            </a:lvl1pPr>
          </a:lstStyle>
          <a:p>
            <a:fld id="{B4205DB4-5718-2F41-A240-812B876C32E1}" type="datetime1">
              <a:rPr lang="en-US" smtClean="0"/>
              <a:t>6/4/2021</a:t>
            </a:fld>
            <a:endParaRPr lang="en-US"/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/>
            </a:lvl1pPr>
          </a:lstStyle>
          <a:p>
            <a:fld id="{D32EAB69-8265-004E-99D3-2EF68565B9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886423"/>
      </p:ext>
    </p:extLst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tandardRul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5100" y="3352800"/>
            <a:ext cx="3733800" cy="152400"/>
          </a:xfrm>
          <a:prstGeom prst="rect">
            <a:avLst/>
          </a:prstGeom>
          <a:effectLst>
            <a:outerShdw blurRad="25400" sx="101000" sy="101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500" y="1282700"/>
            <a:ext cx="8001000" cy="1917700"/>
          </a:xfrm>
        </p:spPr>
        <p:txBody>
          <a:bodyPr anchor="b">
            <a:noAutofit/>
          </a:bodyPr>
          <a:lstStyle>
            <a:lvl1pPr algn="ctr">
              <a:defRPr sz="5600" b="0" cap="none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1500" y="3644153"/>
            <a:ext cx="8001000" cy="833718"/>
          </a:xfrm>
        </p:spPr>
        <p:txBody>
          <a:bodyPr/>
          <a:lstStyle>
            <a:lvl1pPr marL="0" indent="0" algn="ctr">
              <a:spcAft>
                <a:spcPts val="0"/>
              </a:spcAft>
              <a:buNone/>
              <a:defRPr sz="20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DB017DE-CA8D-3B47-927F-5BCD016C385A}" type="datetime1">
              <a:rPr lang="en-US" smtClean="0"/>
              <a:t>6/4/2021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32EAB69-8265-004E-99D3-2EF68565B9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806148"/>
      </p:ext>
    </p:extLst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tandardRul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5100" y="1524000"/>
            <a:ext cx="3733800" cy="152400"/>
          </a:xfrm>
          <a:prstGeom prst="rect">
            <a:avLst/>
          </a:prstGeom>
          <a:effectLst>
            <a:outerShdw blurRad="25400" sx="101000" sy="101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500" y="274638"/>
            <a:ext cx="80010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71500" y="1936751"/>
            <a:ext cx="3749040" cy="4102100"/>
          </a:xfrm>
        </p:spPr>
        <p:txBody>
          <a:bodyPr>
            <a:normAutofit/>
          </a:bodyPr>
          <a:lstStyle>
            <a:lvl1pPr>
              <a:spcAft>
                <a:spcPts val="1600"/>
              </a:spcAft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290763" indent="-461963">
              <a:defRPr sz="1800"/>
            </a:lvl6pPr>
            <a:lvl7pPr marL="2290763" indent="-461963">
              <a:defRPr sz="1800"/>
            </a:lvl7pPr>
            <a:lvl8pPr marL="2290763" indent="-461963">
              <a:defRPr sz="1800"/>
            </a:lvl8pPr>
            <a:lvl9pPr marL="2290763" indent="-461963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23460" y="1936751"/>
            <a:ext cx="3749040" cy="4102100"/>
          </a:xfrm>
        </p:spPr>
        <p:txBody>
          <a:bodyPr>
            <a:normAutofit/>
          </a:bodyPr>
          <a:lstStyle>
            <a:lvl1pPr>
              <a:spcAft>
                <a:spcPts val="1600"/>
              </a:spcAft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290763" indent="-461963">
              <a:defRPr sz="1800"/>
            </a:lvl6pPr>
            <a:lvl7pPr marL="2290763" indent="-461963">
              <a:defRPr sz="1800"/>
            </a:lvl7pPr>
            <a:lvl8pPr marL="2290763" indent="-461963">
              <a:defRPr sz="1800"/>
            </a:lvl8pPr>
            <a:lvl9pPr marL="2290763" indent="-461963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6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EC1C8C7-B735-5249-A64F-5013E1C3F8B3}" type="datetime1">
              <a:rPr lang="en-US" smtClean="0"/>
              <a:t>6/4/2021</a:t>
            </a:fld>
            <a:endParaRPr lang="en-US"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32EAB69-8265-004E-99D3-2EF68565B9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28705"/>
      </p:ext>
    </p:extLst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tandardRul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5100" y="1524000"/>
            <a:ext cx="3733800" cy="152400"/>
          </a:xfrm>
          <a:prstGeom prst="rect">
            <a:avLst/>
          </a:prstGeom>
          <a:effectLst>
            <a:outerShdw blurRad="25400" sx="101000" sy="101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500" y="274638"/>
            <a:ext cx="80010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1500" y="1874838"/>
            <a:ext cx="3749040" cy="639762"/>
          </a:xfrm>
        </p:spPr>
        <p:txBody>
          <a:bodyPr anchor="ctr">
            <a:noAutofit/>
          </a:bodyPr>
          <a:lstStyle>
            <a:lvl1pPr marL="0" indent="0" algn="ctr">
              <a:spcAft>
                <a:spcPts val="0"/>
              </a:spcAft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71500" y="2590800"/>
            <a:ext cx="3749040" cy="3448050"/>
          </a:xfrm>
        </p:spPr>
        <p:txBody>
          <a:bodyPr>
            <a:normAutofit/>
          </a:bodyPr>
          <a:lstStyle>
            <a:lvl1pPr>
              <a:spcAft>
                <a:spcPts val="1400"/>
              </a:spcAft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290763" indent="-461963">
              <a:defRPr sz="1800"/>
            </a:lvl6pPr>
            <a:lvl7pPr marL="2290763" indent="-461963">
              <a:defRPr sz="1800"/>
            </a:lvl7pPr>
            <a:lvl8pPr marL="2290763" indent="-461963">
              <a:defRPr sz="1800"/>
            </a:lvl8pPr>
            <a:lvl9pPr marL="2290763" indent="-461963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23460" y="1874838"/>
            <a:ext cx="3749040" cy="639762"/>
          </a:xfrm>
        </p:spPr>
        <p:txBody>
          <a:bodyPr anchor="ctr">
            <a:noAutofit/>
          </a:bodyPr>
          <a:lstStyle>
            <a:lvl1pPr marL="0" indent="0" algn="ctr">
              <a:spcAft>
                <a:spcPts val="0"/>
              </a:spcAft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23460" y="2590800"/>
            <a:ext cx="3749040" cy="3448050"/>
          </a:xfrm>
        </p:spPr>
        <p:txBody>
          <a:bodyPr>
            <a:normAutofit/>
          </a:bodyPr>
          <a:lstStyle>
            <a:lvl1pPr>
              <a:spcAft>
                <a:spcPts val="1400"/>
              </a:spcAft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290763" indent="-461963">
              <a:defRPr sz="1800"/>
            </a:lvl6pPr>
            <a:lvl7pPr marL="2290763" indent="-461963">
              <a:defRPr sz="1800"/>
            </a:lvl7pPr>
            <a:lvl8pPr marL="2290763" indent="-461963">
              <a:defRPr sz="1800"/>
            </a:lvl8pPr>
            <a:lvl9pPr marL="2290763" indent="-461963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8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485CB9A-6458-8942-95C3-7E1AA2AD674C}" type="datetime1">
              <a:rPr lang="en-US" smtClean="0"/>
              <a:t>6/4/2021</a:t>
            </a:fld>
            <a:endParaRPr lang="en-US"/>
          </a:p>
        </p:txBody>
      </p:sp>
      <p:sp>
        <p:nvSpPr>
          <p:cNvPr id="9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10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32EAB69-8265-004E-99D3-2EF68565B9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29083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2 Pictures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7" descr="TitlePageOverla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8" descr="parAvi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08222">
            <a:off x="6835775" y="279400"/>
            <a:ext cx="1695450" cy="484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 descr="shortRul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4225" y="4665663"/>
            <a:ext cx="2495550" cy="95250"/>
          </a:xfrm>
          <a:prstGeom prst="rect">
            <a:avLst/>
          </a:prstGeom>
          <a:effectLst>
            <a:outerShdw blurRad="25400" sx="101000" sy="101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10" descr="parAvi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785255">
            <a:off x="2865438" y="3182938"/>
            <a:ext cx="1697037" cy="484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500" y="2924825"/>
            <a:ext cx="8001000" cy="1709928"/>
          </a:xfrm>
        </p:spPr>
        <p:txBody>
          <a:bodyPr rtlCol="0" anchor="b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1500" y="4800600"/>
            <a:ext cx="8001000" cy="1219200"/>
          </a:xfrm>
        </p:spPr>
        <p:txBody>
          <a:bodyPr rtlCol="0">
            <a:normAutofit/>
          </a:bodyPr>
          <a:lstStyle>
            <a:lvl1pPr marL="0" indent="0" algn="ctr">
              <a:spcAft>
                <a:spcPts val="300"/>
              </a:spcAft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idx="13"/>
          </p:nvPr>
        </p:nvSpPr>
        <p:spPr>
          <a:xfrm rot="150321">
            <a:off x="4329929" y="546774"/>
            <a:ext cx="4163077" cy="2961146"/>
          </a:xfrm>
          <a:solidFill>
            <a:srgbClr val="FFFFFF">
              <a:shade val="85000"/>
            </a:srgbClr>
          </a:solidFill>
          <a:ln w="31750" cap="sq">
            <a:solidFill>
              <a:srgbClr val="FDFDFD"/>
            </a:solidFill>
            <a:miter lim="800000"/>
          </a:ln>
          <a:effectLst>
            <a:outerShdw blurRad="88900" dist="31750" dir="90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  <p:txBody>
          <a:bodyPr rtlCol="0">
            <a:normAutofit/>
          </a:bodyPr>
          <a:lstStyle>
            <a:lvl1pPr marL="0" indent="0" algn="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Drag picture to placeholder or click icon to add</a:t>
            </a:r>
            <a:endParaRPr noProof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21380673">
            <a:off x="699762" y="451178"/>
            <a:ext cx="4163077" cy="2961146"/>
          </a:xfrm>
          <a:solidFill>
            <a:srgbClr val="FFFFFF">
              <a:shade val="85000"/>
            </a:srgbClr>
          </a:solidFill>
          <a:ln w="31750" cap="sq">
            <a:solidFill>
              <a:srgbClr val="FDFDFD"/>
            </a:solidFill>
            <a:miter lim="800000"/>
          </a:ln>
          <a:effectLst>
            <a:outerShdw blurRad="88900" dist="44450" dir="900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  <p:txBody>
          <a:bodyPr rtlCol="0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Drag picture to placeholder or click icon to add</a:t>
            </a:r>
            <a:endParaRPr noProof="0"/>
          </a:p>
        </p:txBody>
      </p:sp>
      <p:sp>
        <p:nvSpPr>
          <p:cNvPr id="11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fld id="{D9FF6888-1900-B142-9A55-18084696FC8B}" type="datetime1">
              <a:rPr lang="en-US" smtClean="0"/>
              <a:t>6/4/2021</a:t>
            </a:fld>
            <a:endParaRPr lang="en-US"/>
          </a:p>
        </p:txBody>
      </p:sp>
      <p:sp>
        <p:nvSpPr>
          <p:cNvPr id="12" name="Footer Placeholder 5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13" name="Slide Number Placeholder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fld id="{EF1FEC02-31F5-C647-A7D5-44A3529BC6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406858"/>
      </p:ext>
    </p:extLst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fld id="{759550CA-23F1-B948-B7A1-77555B166625}" type="datetime1">
              <a:rPr lang="en-US" smtClean="0"/>
              <a:t>6/4/2021</a:t>
            </a:fld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32EAB69-8265-004E-99D3-2EF68565B9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787795"/>
      </p:ext>
    </p:extLst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fld id="{D8F67E80-346B-1C45-88CD-D2A644DF07DD}" type="datetime1">
              <a:rPr lang="en-US" smtClean="0"/>
              <a:t>6/4/2021</a:t>
            </a:fld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32EAB69-8265-004E-99D3-2EF68565B9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563302"/>
      </p:ext>
    </p:extLst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hortRul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2375" y="2305050"/>
            <a:ext cx="2495550" cy="95250"/>
          </a:xfrm>
          <a:prstGeom prst="rect">
            <a:avLst/>
          </a:prstGeom>
          <a:effectLst>
            <a:outerShdw blurRad="25400" sx="101000" sy="101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6153" y="443752"/>
            <a:ext cx="3749040" cy="1707777"/>
          </a:xfrm>
        </p:spPr>
        <p:txBody>
          <a:bodyPr anchor="b">
            <a:noAutofit/>
          </a:bodyPr>
          <a:lstStyle>
            <a:lvl1pPr algn="ctr">
              <a:defRPr sz="36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27494" y="430306"/>
            <a:ext cx="3749040" cy="5608544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 marL="2290763" indent="-461963">
              <a:defRPr sz="2000"/>
            </a:lvl6pPr>
            <a:lvl7pPr marL="2290763" indent="-461963">
              <a:defRPr sz="2000"/>
            </a:lvl7pPr>
            <a:lvl8pPr marL="2290763" indent="-461963">
              <a:defRPr sz="2000"/>
            </a:lvl8pPr>
            <a:lvl9pPr marL="2290763" indent="-461963"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6153" y="2554940"/>
            <a:ext cx="3749040" cy="3146613"/>
          </a:xfrm>
        </p:spPr>
        <p:txBody>
          <a:bodyPr>
            <a:normAutofit/>
          </a:bodyPr>
          <a:lstStyle>
            <a:lvl1pPr marL="0" indent="0" algn="ctr">
              <a:spcAft>
                <a:spcPts val="1000"/>
              </a:spcAft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17F6E1C-5323-F645-993B-0CCEF42DD0F9}" type="datetime1">
              <a:rPr lang="en-US" smtClean="0"/>
              <a:t>6/4/2021</a:t>
            </a:fld>
            <a:endParaRPr lang="en-US"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32EAB69-8265-004E-99D3-2EF68565B9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328666"/>
      </p:ext>
    </p:extLst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hortRul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2375" y="2305050"/>
            <a:ext cx="2495550" cy="95250"/>
          </a:xfrm>
          <a:prstGeom prst="rect">
            <a:avLst/>
          </a:prstGeom>
          <a:effectLst>
            <a:outerShdw blurRad="25400" sx="101000" sy="101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8" descr="parAvi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08222">
            <a:off x="6797675" y="538163"/>
            <a:ext cx="1808163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60" y="434609"/>
            <a:ext cx="3749040" cy="1709928"/>
          </a:xfrm>
        </p:spPr>
        <p:txBody>
          <a:bodyPr rtlCol="0" anchor="b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6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4360" y="2551176"/>
            <a:ext cx="3749040" cy="3145536"/>
          </a:xfrm>
        </p:spPr>
        <p:txBody>
          <a:bodyPr rtlCol="0">
            <a:normAutofit/>
          </a:bodyPr>
          <a:lstStyle>
            <a:lvl1pPr marL="0" indent="0">
              <a:spcAft>
                <a:spcPts val="1000"/>
              </a:spcAft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150174">
            <a:off x="4827538" y="836203"/>
            <a:ext cx="3657600" cy="4937760"/>
          </a:xfrm>
          <a:solidFill>
            <a:srgbClr val="FFFFFF">
              <a:shade val="85000"/>
            </a:srgbClr>
          </a:solidFill>
          <a:ln w="31750" cap="sq">
            <a:solidFill>
              <a:srgbClr val="FDFDFD"/>
            </a:solidFill>
            <a:miter lim="800000"/>
          </a:ln>
          <a:effectLst>
            <a:outerShdw blurRad="88900" dist="4445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  <p:txBody>
          <a:bodyPr rtlCol="0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Drag picture to placeholder or click icon to add</a:t>
            </a:r>
            <a:endParaRPr noProof="0"/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AE39764-FC6F-A043-9CA6-F145F2FA95B6}" type="datetime1">
              <a:rPr lang="en-US" smtClean="0"/>
              <a:t>6/4/2021</a:t>
            </a:fld>
            <a:endParaRPr lang="en-US"/>
          </a:p>
        </p:txBody>
      </p:sp>
      <p:sp>
        <p:nvSpPr>
          <p:cNvPr id="8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32EAB69-8265-004E-99D3-2EF68565B9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804381"/>
      </p:ext>
    </p:extLst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7" descr="TitlePageOverla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 descr="shortRul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4225" y="4665663"/>
            <a:ext cx="2495550" cy="95250"/>
          </a:xfrm>
          <a:prstGeom prst="rect">
            <a:avLst/>
          </a:prstGeom>
          <a:effectLst>
            <a:outerShdw blurRad="25400" sx="101000" sy="101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500" y="2924825"/>
            <a:ext cx="8001000" cy="1709928"/>
          </a:xfrm>
        </p:spPr>
        <p:txBody>
          <a:bodyPr rtlCol="0" anchor="b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1500" y="4800600"/>
            <a:ext cx="8001000" cy="1219200"/>
          </a:xfrm>
        </p:spPr>
        <p:txBody>
          <a:bodyPr rtlCol="0">
            <a:normAutofit/>
          </a:bodyPr>
          <a:lstStyle>
            <a:lvl1pPr marL="0" indent="0" algn="ctr">
              <a:spcAft>
                <a:spcPts val="300"/>
              </a:spcAft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21355093">
            <a:off x="2359666" y="458370"/>
            <a:ext cx="4424669" cy="3079124"/>
          </a:xfrm>
          <a:solidFill>
            <a:srgbClr val="FFFFFF">
              <a:shade val="85000"/>
            </a:srgbClr>
          </a:solidFill>
          <a:ln w="31750" cap="sq">
            <a:solidFill>
              <a:srgbClr val="FDFDFD"/>
            </a:solidFill>
            <a:miter lim="800000"/>
          </a:ln>
          <a:effectLst>
            <a:outerShdw blurRad="88900" dist="44450" dir="90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  <p:txBody>
          <a:bodyPr rtlCol="0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Drag picture to placeholder or click icon to add</a:t>
            </a:r>
            <a:endParaRPr noProof="0"/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6BB911F-F172-1642-8133-9078ED552084}" type="datetime1">
              <a:rPr lang="en-US" smtClean="0"/>
              <a:t>6/4/2021</a:t>
            </a:fld>
            <a:endParaRPr lang="en-US"/>
          </a:p>
        </p:txBody>
      </p:sp>
      <p:sp>
        <p:nvSpPr>
          <p:cNvPr id="8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32EAB69-8265-004E-99D3-2EF68565B9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613850"/>
      </p:ext>
    </p:extLst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2 Pictures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7" descr="TitlePageOverla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8" descr="parAvi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08222">
            <a:off x="6835775" y="279400"/>
            <a:ext cx="1695450" cy="484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 descr="shortRul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4225" y="4665663"/>
            <a:ext cx="2495550" cy="95250"/>
          </a:xfrm>
          <a:prstGeom prst="rect">
            <a:avLst/>
          </a:prstGeom>
          <a:effectLst>
            <a:outerShdw blurRad="25400" sx="101000" sy="101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10" descr="parAvi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785255">
            <a:off x="2865438" y="3182938"/>
            <a:ext cx="1697037" cy="484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500" y="2924825"/>
            <a:ext cx="8001000" cy="1709928"/>
          </a:xfrm>
        </p:spPr>
        <p:txBody>
          <a:bodyPr rtlCol="0" anchor="b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1500" y="4800600"/>
            <a:ext cx="8001000" cy="1219200"/>
          </a:xfrm>
        </p:spPr>
        <p:txBody>
          <a:bodyPr rtlCol="0">
            <a:normAutofit/>
          </a:bodyPr>
          <a:lstStyle>
            <a:lvl1pPr marL="0" indent="0" algn="ctr">
              <a:spcAft>
                <a:spcPts val="300"/>
              </a:spcAft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idx="13"/>
          </p:nvPr>
        </p:nvSpPr>
        <p:spPr>
          <a:xfrm rot="150321">
            <a:off x="4329929" y="546774"/>
            <a:ext cx="4163077" cy="2961146"/>
          </a:xfrm>
          <a:solidFill>
            <a:srgbClr val="FFFFFF">
              <a:shade val="85000"/>
            </a:srgbClr>
          </a:solidFill>
          <a:ln w="31750" cap="sq">
            <a:solidFill>
              <a:srgbClr val="FDFDFD"/>
            </a:solidFill>
            <a:miter lim="800000"/>
          </a:ln>
          <a:effectLst>
            <a:outerShdw blurRad="88900" dist="31750" dir="90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  <p:txBody>
          <a:bodyPr rtlCol="0">
            <a:normAutofit/>
          </a:bodyPr>
          <a:lstStyle>
            <a:lvl1pPr marL="0" indent="0" algn="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Drag picture to placeholder or click icon to add</a:t>
            </a:r>
            <a:endParaRPr noProof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21380673">
            <a:off x="699762" y="451178"/>
            <a:ext cx="4163077" cy="2961146"/>
          </a:xfrm>
          <a:solidFill>
            <a:srgbClr val="FFFFFF">
              <a:shade val="85000"/>
            </a:srgbClr>
          </a:solidFill>
          <a:ln w="31750" cap="sq">
            <a:solidFill>
              <a:srgbClr val="FDFDFD"/>
            </a:solidFill>
            <a:miter lim="800000"/>
          </a:ln>
          <a:effectLst>
            <a:outerShdw blurRad="88900" dist="44450" dir="900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  <p:txBody>
          <a:bodyPr rtlCol="0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Drag picture to placeholder or click icon to add</a:t>
            </a:r>
            <a:endParaRPr noProof="0"/>
          </a:p>
        </p:txBody>
      </p:sp>
      <p:sp>
        <p:nvSpPr>
          <p:cNvPr id="11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fld id="{33E11EEA-53B1-D649-8245-636E16384BC5}" type="datetime1">
              <a:rPr lang="en-US" smtClean="0"/>
              <a:t>6/4/2021</a:t>
            </a:fld>
            <a:endParaRPr lang="en-US"/>
          </a:p>
        </p:txBody>
      </p:sp>
      <p:sp>
        <p:nvSpPr>
          <p:cNvPr id="12" name="Footer Placeholder 5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13" name="Slide Number Placeholder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fld id="{D32EAB69-8265-004E-99D3-2EF68565B9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406858"/>
      </p:ext>
    </p:extLst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 descr="TitlePageOverla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83480" y="4800600"/>
            <a:ext cx="3246120" cy="1188720"/>
          </a:xfrm>
        </p:spPr>
        <p:txBody>
          <a:bodyPr rtlCol="0">
            <a:normAutofit/>
          </a:bodyPr>
          <a:lstStyle>
            <a:lvl1pPr marL="0" indent="0" algn="ctr">
              <a:spcAft>
                <a:spcPts val="300"/>
              </a:spcAft>
              <a:buNone/>
              <a:defRPr sz="2000">
                <a:solidFill>
                  <a:schemeClr val="tx1"/>
                </a:solidFill>
                <a:latin typeface="Mistral" pitchFamily="66" charset="0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idx="13"/>
          </p:nvPr>
        </p:nvSpPr>
        <p:spPr>
          <a:xfrm rot="253865">
            <a:off x="4415567" y="369110"/>
            <a:ext cx="3794703" cy="2729767"/>
          </a:xfrm>
          <a:solidFill>
            <a:srgbClr val="FFFFFF">
              <a:shade val="85000"/>
            </a:srgbClr>
          </a:solidFill>
          <a:ln w="31750" cap="sq">
            <a:solidFill>
              <a:srgbClr val="FDFDFD"/>
            </a:solidFill>
            <a:miter lim="800000"/>
          </a:ln>
          <a:effectLst>
            <a:outerShdw blurRad="88900" dist="44450" dir="600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  <p:txBody>
          <a:bodyPr rtlCol="0">
            <a:normAutofit/>
          </a:bodyPr>
          <a:lstStyle>
            <a:lvl1pPr marL="0" indent="0" algn="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Drag picture to placeholder or click icon to add</a:t>
            </a:r>
            <a:endParaRPr noProof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20973137">
            <a:off x="530124" y="631160"/>
            <a:ext cx="3837559" cy="2604282"/>
          </a:xfrm>
          <a:solidFill>
            <a:srgbClr val="FFFFFF">
              <a:shade val="85000"/>
            </a:srgbClr>
          </a:solidFill>
          <a:ln w="31750" cap="sq">
            <a:solidFill>
              <a:srgbClr val="FDFDFD"/>
            </a:solidFill>
            <a:miter lim="800000"/>
          </a:ln>
          <a:effectLst>
            <a:outerShdw blurRad="88900" dist="44450" dir="90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  <p:txBody>
          <a:bodyPr rtlCol="0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Drag picture to placeholder or click icon to add</a:t>
            </a:r>
            <a:endParaRPr noProof="0"/>
          </a:p>
        </p:txBody>
      </p:sp>
      <p:sp>
        <p:nvSpPr>
          <p:cNvPr id="14" name="Picture Placeholder 2"/>
          <p:cNvSpPr>
            <a:spLocks noGrp="1"/>
          </p:cNvSpPr>
          <p:nvPr>
            <p:ph type="pic" idx="14"/>
          </p:nvPr>
        </p:nvSpPr>
        <p:spPr>
          <a:xfrm rot="470783">
            <a:off x="708565" y="3070624"/>
            <a:ext cx="3918749" cy="2827517"/>
          </a:xfrm>
          <a:solidFill>
            <a:srgbClr val="FFFFFF">
              <a:shade val="85000"/>
            </a:srgbClr>
          </a:solidFill>
          <a:ln w="31750" cap="sq">
            <a:solidFill>
              <a:srgbClr val="FDFDFD"/>
            </a:solidFill>
            <a:miter lim="800000"/>
          </a:ln>
          <a:effectLst>
            <a:outerShdw blurRad="88900" dist="44450" dir="1140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  <p:txBody>
          <a:bodyPr rtlCol="0">
            <a:normAutofit/>
          </a:bodyPr>
          <a:lstStyle>
            <a:lvl1pPr marL="0" indent="0" algn="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Drag picture to placeholder or click icon to add</a:t>
            </a:r>
            <a:endParaRPr noProof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 rot="21240000">
            <a:off x="4717562" y="3396154"/>
            <a:ext cx="3474720" cy="1097280"/>
          </a:xfrm>
        </p:spPr>
        <p:txBody>
          <a:bodyPr rtlCol="0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spcAft>
                <a:spcPts val="300"/>
              </a:spcAft>
              <a:buNone/>
              <a:defRPr sz="2800" kern="1200">
                <a:solidFill>
                  <a:schemeClr val="tx1"/>
                </a:solidFill>
                <a:latin typeface="Mistral" pitchFamily="66" charset="0"/>
                <a:ea typeface="+mn-ea"/>
                <a:cs typeface="+mn-cs"/>
              </a:defRPr>
            </a:lvl1pPr>
          </a:lstStyle>
          <a:p>
            <a:pPr lvl="0"/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8" name="Date Placeholder 4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/>
            </a:lvl1pPr>
          </a:lstStyle>
          <a:p>
            <a:fld id="{8C8D7EA8-7D66-3A4B-9EB8-C867689AFC53}" type="datetime1">
              <a:rPr lang="en-US" smtClean="0"/>
              <a:t>6/4/2021</a:t>
            </a:fld>
            <a:endParaRPr lang="en-US"/>
          </a:p>
        </p:txBody>
      </p:sp>
      <p:sp>
        <p:nvSpPr>
          <p:cNvPr id="9" name="Footer Placeholder 5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fld id="{D32EAB69-8265-004E-99D3-2EF68565B9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496487"/>
      </p:ext>
    </p:extLst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TitlePageOverla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 descr="parAvi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08222">
            <a:off x="7427913" y="2619375"/>
            <a:ext cx="1581150" cy="45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9" descr="pictureStamp-Fram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22260">
            <a:off x="6338888" y="604838"/>
            <a:ext cx="1611312" cy="2024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0" descr="pictureStamp-Fram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22260">
            <a:off x="4891088" y="985838"/>
            <a:ext cx="1611312" cy="2024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2000" y="4876800"/>
            <a:ext cx="3048000" cy="1188720"/>
          </a:xfrm>
        </p:spPr>
        <p:txBody>
          <a:bodyPr rtlCol="0">
            <a:normAutofit/>
          </a:bodyPr>
          <a:lstStyle>
            <a:lvl1pPr marL="0" indent="0" algn="ctr">
              <a:spcAft>
                <a:spcPts val="300"/>
              </a:spcAft>
              <a:buNone/>
              <a:defRPr sz="2000" kern="1200">
                <a:solidFill>
                  <a:schemeClr val="tx1"/>
                </a:solidFill>
                <a:latin typeface="Mistral" pitchFamily="66" charset="0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Picture Placeholder 2"/>
          <p:cNvSpPr>
            <a:spLocks noGrp="1"/>
          </p:cNvSpPr>
          <p:nvPr>
            <p:ph type="pic" idx="14"/>
          </p:nvPr>
        </p:nvSpPr>
        <p:spPr>
          <a:xfrm rot="247118">
            <a:off x="5075220" y="1165774"/>
            <a:ext cx="1243584" cy="1664208"/>
          </a:xfrm>
          <a:solidFill>
            <a:srgbClr val="FFFFFF">
              <a:shade val="85000"/>
            </a:srgbClr>
          </a:solidFill>
          <a:ln w="114300" cap="sq">
            <a:noFill/>
            <a:miter lim="800000"/>
          </a:ln>
          <a:effectLst/>
          <a:scene3d>
            <a:camera prst="perspectiveRelaxed">
              <a:rot lat="0" lon="0" rev="0"/>
            </a:camera>
            <a:lightRig rig="twoPt" dir="t">
              <a:rot lat="0" lon="0" rev="7200000"/>
            </a:lightRig>
          </a:scene3d>
          <a:sp3d prstMaterial="matte">
            <a:contourClr>
              <a:srgbClr val="FFFFFF"/>
            </a:contourClr>
          </a:sp3d>
        </p:spPr>
        <p:txBody>
          <a:bodyPr rtlCol="0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Drag picture to placeholder or click icon to add</a:t>
            </a:r>
            <a:endParaRPr noProof="0"/>
          </a:p>
        </p:txBody>
      </p:sp>
      <p:sp>
        <p:nvSpPr>
          <p:cNvPr id="17" name="Picture Placeholder 2"/>
          <p:cNvSpPr>
            <a:spLocks noGrp="1"/>
          </p:cNvSpPr>
          <p:nvPr>
            <p:ph type="pic" idx="15"/>
          </p:nvPr>
        </p:nvSpPr>
        <p:spPr>
          <a:xfrm rot="271248">
            <a:off x="6523020" y="784774"/>
            <a:ext cx="1243584" cy="1664208"/>
          </a:xfrm>
          <a:solidFill>
            <a:srgbClr val="FFFFFF">
              <a:shade val="85000"/>
            </a:srgbClr>
          </a:solidFill>
          <a:ln w="114300" cap="sq">
            <a:noFill/>
            <a:miter lim="800000"/>
          </a:ln>
          <a:effectLst/>
          <a:scene3d>
            <a:camera prst="perspectiveRelaxed">
              <a:rot lat="0" lon="0" rev="0"/>
            </a:camera>
            <a:lightRig rig="twoPt" dir="t">
              <a:rot lat="0" lon="0" rev="7200000"/>
            </a:lightRig>
          </a:scene3d>
          <a:sp3d prstMaterial="matte">
            <a:contourClr>
              <a:srgbClr val="FFFFFF"/>
            </a:contourClr>
          </a:sp3d>
        </p:spPr>
        <p:txBody>
          <a:bodyPr rtlCol="0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Drag picture to placeholder or click icon to add</a:t>
            </a:r>
            <a:endParaRPr noProof="0"/>
          </a:p>
        </p:txBody>
      </p:sp>
      <p:sp>
        <p:nvSpPr>
          <p:cNvPr id="10" name="Picture Placeholder 2"/>
          <p:cNvSpPr>
            <a:spLocks noGrp="1"/>
          </p:cNvSpPr>
          <p:nvPr>
            <p:ph type="pic" idx="13"/>
          </p:nvPr>
        </p:nvSpPr>
        <p:spPr>
          <a:xfrm rot="253865">
            <a:off x="4519045" y="2873698"/>
            <a:ext cx="3931920" cy="2834640"/>
          </a:xfrm>
          <a:solidFill>
            <a:srgbClr val="FFFFFF">
              <a:shade val="85000"/>
            </a:srgbClr>
          </a:solidFill>
          <a:ln w="31750" cap="sq">
            <a:solidFill>
              <a:srgbClr val="FDFDFD"/>
            </a:solidFill>
            <a:miter lim="800000"/>
          </a:ln>
          <a:effectLst>
            <a:outerShdw blurRad="88900" dist="44450" dir="690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  <p:txBody>
          <a:bodyPr rtlCol="0">
            <a:normAutofit/>
          </a:bodyPr>
          <a:lstStyle>
            <a:lvl1pPr marL="0" indent="0" algn="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Drag picture to placeholder or click icon to add</a:t>
            </a:r>
            <a:endParaRPr noProof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21193488">
            <a:off x="610678" y="450635"/>
            <a:ext cx="3931920" cy="2834640"/>
          </a:xfrm>
          <a:solidFill>
            <a:srgbClr val="FFFFFF">
              <a:shade val="85000"/>
            </a:srgbClr>
          </a:solidFill>
          <a:ln w="31750" cap="sq">
            <a:solidFill>
              <a:srgbClr val="FDFDFD"/>
            </a:solidFill>
            <a:miter lim="800000"/>
          </a:ln>
          <a:effectLst>
            <a:outerShdw blurRad="88900" dist="44450" dir="90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  <p:txBody>
          <a:bodyPr rtlCol="0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Drag picture to placeholder or click icon to add</a:t>
            </a:r>
            <a:endParaRPr noProof="0"/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 rot="21240000">
            <a:off x="455724" y="3551615"/>
            <a:ext cx="3474720" cy="1097280"/>
          </a:xfrm>
        </p:spPr>
        <p:txBody>
          <a:bodyPr rtlCol="0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spcAft>
                <a:spcPts val="300"/>
              </a:spcAft>
              <a:buNone/>
              <a:defRPr sz="2800" kern="1200">
                <a:solidFill>
                  <a:schemeClr val="tx1"/>
                </a:solidFill>
                <a:latin typeface="Mistral" pitchFamily="66" charset="0"/>
                <a:ea typeface="+mn-ea"/>
                <a:cs typeface="+mn-cs"/>
              </a:defRPr>
            </a:lvl1pPr>
          </a:lstStyle>
          <a:p>
            <a:pPr lvl="0"/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3" name="Date Placeholder 4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/>
            </a:lvl1pPr>
          </a:lstStyle>
          <a:p>
            <a:fld id="{764B3627-B9A6-3D4B-BE61-13944F79AFC4}" type="datetime1">
              <a:rPr lang="en-US" smtClean="0"/>
              <a:t>6/4/2021</a:t>
            </a:fld>
            <a:endParaRPr lang="en-US"/>
          </a:p>
        </p:txBody>
      </p:sp>
      <p:sp>
        <p:nvSpPr>
          <p:cNvPr id="15" name="Footer Placeholder 5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18" name="Slide Number Placeholder 6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/>
            </a:lvl1pPr>
          </a:lstStyle>
          <a:p>
            <a:fld id="{D32EAB69-8265-004E-99D3-2EF68565B9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193357"/>
      </p:ext>
    </p:extLst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tandardRul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5100" y="1524000"/>
            <a:ext cx="3733800" cy="152400"/>
          </a:xfrm>
          <a:prstGeom prst="rect">
            <a:avLst/>
          </a:prstGeom>
          <a:effectLst>
            <a:outerShdw blurRad="25400" sx="101000" sy="101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 marL="2286000" indent="-457200">
              <a:defRPr/>
            </a:lvl6pPr>
            <a:lvl7pPr marL="2286000" indent="-457200">
              <a:defRPr/>
            </a:lvl7pPr>
            <a:lvl8pPr marL="2286000" indent="-457200">
              <a:defRPr/>
            </a:lvl8pPr>
            <a:lvl9pPr marL="2286000" indent="-457200"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897F419-285A-6B41-8D4D-BA07E17CEF44}" type="datetime1">
              <a:rPr lang="en-US" smtClean="0"/>
              <a:t>6/4/2021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32EAB69-8265-004E-99D3-2EF68565B9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530581"/>
      </p:ext>
    </p:extLst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verticalRul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3513" y="1562100"/>
            <a:ext cx="152400" cy="3733800"/>
          </a:xfrm>
          <a:prstGeom prst="rect">
            <a:avLst/>
          </a:prstGeom>
          <a:effectLst>
            <a:outerShdw blurRad="25400" sx="101000" sy="101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96634" y="577849"/>
            <a:ext cx="1882589" cy="5461001"/>
          </a:xfrm>
        </p:spPr>
        <p:txBody>
          <a:bodyPr vert="eaVert"/>
          <a:lstStyle>
            <a:lvl1pPr>
              <a:defRPr sz="4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78224" y="577849"/>
            <a:ext cx="5768788" cy="5461001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3F88F28-F434-9A49-AA04-F35FD9280E15}" type="datetime1">
              <a:rPr lang="en-US" smtClean="0"/>
              <a:t>6/4/2021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32EAB69-8265-004E-99D3-2EF68565B9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47553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 descr="TitlePageOverla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83480" y="4800600"/>
            <a:ext cx="3246120" cy="1188720"/>
          </a:xfrm>
        </p:spPr>
        <p:txBody>
          <a:bodyPr rtlCol="0">
            <a:normAutofit/>
          </a:bodyPr>
          <a:lstStyle>
            <a:lvl1pPr marL="0" indent="0" algn="ctr">
              <a:spcAft>
                <a:spcPts val="300"/>
              </a:spcAft>
              <a:buNone/>
              <a:defRPr sz="2000">
                <a:solidFill>
                  <a:schemeClr val="tx1"/>
                </a:solidFill>
                <a:latin typeface="Mistral" pitchFamily="66" charset="0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idx="13"/>
          </p:nvPr>
        </p:nvSpPr>
        <p:spPr>
          <a:xfrm rot="253865">
            <a:off x="4415567" y="369110"/>
            <a:ext cx="3794703" cy="2729767"/>
          </a:xfrm>
          <a:solidFill>
            <a:srgbClr val="FFFFFF">
              <a:shade val="85000"/>
            </a:srgbClr>
          </a:solidFill>
          <a:ln w="31750" cap="sq">
            <a:solidFill>
              <a:srgbClr val="FDFDFD"/>
            </a:solidFill>
            <a:miter lim="800000"/>
          </a:ln>
          <a:effectLst>
            <a:outerShdw blurRad="88900" dist="44450" dir="600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  <p:txBody>
          <a:bodyPr rtlCol="0">
            <a:normAutofit/>
          </a:bodyPr>
          <a:lstStyle>
            <a:lvl1pPr marL="0" indent="0" algn="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Drag picture to placeholder or click icon to add</a:t>
            </a:r>
            <a:endParaRPr noProof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20973137">
            <a:off x="530124" y="631160"/>
            <a:ext cx="3837559" cy="2604282"/>
          </a:xfrm>
          <a:solidFill>
            <a:srgbClr val="FFFFFF">
              <a:shade val="85000"/>
            </a:srgbClr>
          </a:solidFill>
          <a:ln w="31750" cap="sq">
            <a:solidFill>
              <a:srgbClr val="FDFDFD"/>
            </a:solidFill>
            <a:miter lim="800000"/>
          </a:ln>
          <a:effectLst>
            <a:outerShdw blurRad="88900" dist="44450" dir="90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  <p:txBody>
          <a:bodyPr rtlCol="0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Drag picture to placeholder or click icon to add</a:t>
            </a:r>
            <a:endParaRPr noProof="0"/>
          </a:p>
        </p:txBody>
      </p:sp>
      <p:sp>
        <p:nvSpPr>
          <p:cNvPr id="14" name="Picture Placeholder 2"/>
          <p:cNvSpPr>
            <a:spLocks noGrp="1"/>
          </p:cNvSpPr>
          <p:nvPr>
            <p:ph type="pic" idx="14"/>
          </p:nvPr>
        </p:nvSpPr>
        <p:spPr>
          <a:xfrm rot="470783">
            <a:off x="708565" y="3070624"/>
            <a:ext cx="3918749" cy="2827517"/>
          </a:xfrm>
          <a:solidFill>
            <a:srgbClr val="FFFFFF">
              <a:shade val="85000"/>
            </a:srgbClr>
          </a:solidFill>
          <a:ln w="31750" cap="sq">
            <a:solidFill>
              <a:srgbClr val="FDFDFD"/>
            </a:solidFill>
            <a:miter lim="800000"/>
          </a:ln>
          <a:effectLst>
            <a:outerShdw blurRad="88900" dist="44450" dir="1140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  <p:txBody>
          <a:bodyPr rtlCol="0">
            <a:normAutofit/>
          </a:bodyPr>
          <a:lstStyle>
            <a:lvl1pPr marL="0" indent="0" algn="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Drag picture to placeholder or click icon to add</a:t>
            </a:r>
            <a:endParaRPr noProof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 rot="21240000">
            <a:off x="4717562" y="3396154"/>
            <a:ext cx="3474720" cy="1097280"/>
          </a:xfrm>
        </p:spPr>
        <p:txBody>
          <a:bodyPr rtlCol="0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spcAft>
                <a:spcPts val="300"/>
              </a:spcAft>
              <a:buNone/>
              <a:defRPr sz="2800" kern="1200">
                <a:solidFill>
                  <a:schemeClr val="tx1"/>
                </a:solidFill>
                <a:latin typeface="Mistral" pitchFamily="66" charset="0"/>
                <a:ea typeface="+mn-ea"/>
                <a:cs typeface="+mn-cs"/>
              </a:defRPr>
            </a:lvl1pPr>
          </a:lstStyle>
          <a:p>
            <a:pPr lvl="0"/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8" name="Date Placeholder 4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/>
            </a:lvl1pPr>
          </a:lstStyle>
          <a:p>
            <a:fld id="{48B21E91-294B-2E46-BFBB-D7A894988186}" type="datetime1">
              <a:rPr lang="en-US" smtClean="0"/>
              <a:t>6/4/2021</a:t>
            </a:fld>
            <a:endParaRPr lang="en-US"/>
          </a:p>
        </p:txBody>
      </p:sp>
      <p:sp>
        <p:nvSpPr>
          <p:cNvPr id="9" name="Footer Placeholder 5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fld id="{EF1FEC02-31F5-C647-A7D5-44A3529BC6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496487"/>
      </p:ext>
    </p:extLst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TitlePageOverla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 descr="standardRul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5100" y="4191000"/>
            <a:ext cx="3733800" cy="152400"/>
          </a:xfrm>
          <a:prstGeom prst="rect">
            <a:avLst/>
          </a:prstGeom>
          <a:effectLst>
            <a:outerShdw blurRad="25400" sx="101000" sy="101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71500" y="1676401"/>
            <a:ext cx="8001000" cy="2424766"/>
          </a:xfrm>
        </p:spPr>
        <p:txBody>
          <a:bodyPr anchor="b">
            <a:noAutofit/>
          </a:bodyPr>
          <a:lstStyle>
            <a:lvl1pPr>
              <a:defRPr sz="46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1500" y="4419600"/>
            <a:ext cx="8001000" cy="1219200"/>
          </a:xfrm>
        </p:spPr>
        <p:txBody>
          <a:bodyPr/>
          <a:lstStyle>
            <a:lvl1pPr marL="0" indent="0" algn="ctr">
              <a:spcAft>
                <a:spcPts val="0"/>
              </a:spcAft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E9CDE80-7765-9B44-91C2-AD2319998252}" type="datetime1">
              <a:rPr lang="en-US" smtClean="0"/>
              <a:t>6/4/2021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32EAB69-8265-004E-99D3-2EF68565B9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401900"/>
      </p:ext>
    </p:extLst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tandardRul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5100" y="1524000"/>
            <a:ext cx="3733800" cy="152400"/>
          </a:xfrm>
          <a:prstGeom prst="rect">
            <a:avLst/>
          </a:prstGeom>
          <a:effectLst>
            <a:outerShdw blurRad="25400" sx="101000" sy="101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宋体"/>
                <a:ea typeface="宋体"/>
                <a:cs typeface="宋体"/>
              </a:defRPr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DA78FFE-2F9D-3C47-BF3D-54C7977065E2}" type="datetime1">
              <a:rPr lang="en-US" smtClean="0"/>
              <a:t>6/4/2021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32EAB69-8265-004E-99D3-2EF68565B9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269381"/>
      </p:ext>
    </p:extLst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3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 descr="TitlePageOverla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 descr="standardRul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5100" y="4572000"/>
            <a:ext cx="3733800" cy="152400"/>
          </a:xfrm>
          <a:prstGeom prst="rect">
            <a:avLst/>
          </a:prstGeom>
          <a:effectLst>
            <a:outerShdw blurRad="25400" sx="101000" sy="101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9" descr="pictureStamp-Fram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66660">
            <a:off x="5138738" y="600075"/>
            <a:ext cx="1609725" cy="202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0" descr="pictureStamp-Fram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29776">
            <a:off x="2073275" y="555625"/>
            <a:ext cx="1609725" cy="202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1" descr="pictureStamp-Fram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1790">
            <a:off x="3592513" y="936625"/>
            <a:ext cx="1609725" cy="2024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71500" y="2057401"/>
            <a:ext cx="8001000" cy="2424766"/>
          </a:xfrm>
        </p:spPr>
        <p:txBody>
          <a:bodyPr anchor="b">
            <a:noAutofit/>
          </a:bodyPr>
          <a:lstStyle>
            <a:lvl1pPr>
              <a:defRPr sz="56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1500" y="4800600"/>
            <a:ext cx="8001000" cy="1219200"/>
          </a:xfrm>
        </p:spPr>
        <p:txBody>
          <a:bodyPr/>
          <a:lstStyle>
            <a:lvl1pPr marL="0" indent="0" algn="ctr">
              <a:spcAft>
                <a:spcPts val="0"/>
              </a:spcAft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idx="14"/>
          </p:nvPr>
        </p:nvSpPr>
        <p:spPr>
          <a:xfrm rot="21254634">
            <a:off x="2256146" y="735839"/>
            <a:ext cx="1243584" cy="1664208"/>
          </a:xfrm>
          <a:solidFill>
            <a:srgbClr val="FFFFFF">
              <a:shade val="85000"/>
            </a:srgbClr>
          </a:solidFill>
          <a:ln w="114300" cap="sq">
            <a:noFill/>
            <a:miter lim="800000"/>
          </a:ln>
          <a:effectLst/>
          <a:scene3d>
            <a:camera prst="perspectiveRelaxed">
              <a:rot lat="0" lon="0" rev="0"/>
            </a:camera>
            <a:lightRig rig="twoPt" dir="t">
              <a:rot lat="0" lon="0" rev="7200000"/>
            </a:lightRig>
          </a:scene3d>
          <a:sp3d prstMaterial="matte">
            <a:contourClr>
              <a:srgbClr val="FFFFFF"/>
            </a:contourClr>
          </a:sp3d>
        </p:spPr>
        <p:txBody>
          <a:bodyPr rtlCol="0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Drag picture to placeholder or click icon to add</a:t>
            </a:r>
            <a:endParaRPr noProof="0"/>
          </a:p>
        </p:txBody>
      </p:sp>
      <p:sp>
        <p:nvSpPr>
          <p:cNvPr id="13" name="Picture Placeholder 2"/>
          <p:cNvSpPr>
            <a:spLocks noGrp="1"/>
          </p:cNvSpPr>
          <p:nvPr>
            <p:ph type="pic" idx="15"/>
          </p:nvPr>
        </p:nvSpPr>
        <p:spPr>
          <a:xfrm rot="21315648">
            <a:off x="5321748" y="780292"/>
            <a:ext cx="1243584" cy="1664208"/>
          </a:xfrm>
          <a:solidFill>
            <a:srgbClr val="FFFFFF">
              <a:shade val="85000"/>
            </a:srgbClr>
          </a:solidFill>
          <a:ln w="114300" cap="sq">
            <a:noFill/>
            <a:miter lim="800000"/>
          </a:ln>
          <a:effectLst/>
          <a:scene3d>
            <a:camera prst="perspectiveRelaxed">
              <a:rot lat="0" lon="0" rev="0"/>
            </a:camera>
            <a:lightRig rig="twoPt" dir="t">
              <a:rot lat="0" lon="0" rev="7200000"/>
            </a:lightRig>
          </a:scene3d>
          <a:sp3d prstMaterial="matte">
            <a:contourClr>
              <a:srgbClr val="FFFFFF"/>
            </a:contourClr>
          </a:sp3d>
        </p:spPr>
        <p:txBody>
          <a:bodyPr rtlCol="0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Drag picture to placeholder or click icon to add</a:t>
            </a:r>
            <a:endParaRPr noProof="0"/>
          </a:p>
        </p:txBody>
      </p:sp>
      <p:sp>
        <p:nvSpPr>
          <p:cNvPr id="17" name="Picture Placeholder 2"/>
          <p:cNvSpPr>
            <a:spLocks noGrp="1"/>
          </p:cNvSpPr>
          <p:nvPr>
            <p:ph type="pic" idx="17"/>
          </p:nvPr>
        </p:nvSpPr>
        <p:spPr>
          <a:xfrm rot="100778">
            <a:off x="3775337" y="1116468"/>
            <a:ext cx="1243584" cy="1664208"/>
          </a:xfrm>
          <a:solidFill>
            <a:srgbClr val="FFFFFF">
              <a:shade val="85000"/>
            </a:srgbClr>
          </a:solidFill>
          <a:ln w="114300" cap="sq">
            <a:noFill/>
            <a:miter lim="800000"/>
          </a:ln>
          <a:effectLst/>
          <a:scene3d>
            <a:camera prst="perspectiveRelaxed">
              <a:rot lat="0" lon="0" rev="0"/>
            </a:camera>
            <a:lightRig rig="twoPt" dir="t">
              <a:rot lat="0" lon="0" rev="7200000"/>
            </a:lightRig>
          </a:scene3d>
          <a:sp3d prstMaterial="matte">
            <a:contourClr>
              <a:srgbClr val="FFFFFF"/>
            </a:contourClr>
          </a:sp3d>
        </p:spPr>
        <p:txBody>
          <a:bodyPr rtlCol="0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Drag picture to placeholder or click icon to add</a:t>
            </a:r>
            <a:endParaRPr noProof="0"/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18"/>
          </p:nvPr>
        </p:nvSpPr>
        <p:spPr/>
        <p:txBody>
          <a:bodyPr/>
          <a:lstStyle>
            <a:lvl1pPr>
              <a:defRPr/>
            </a:lvl1pPr>
          </a:lstStyle>
          <a:p>
            <a:fld id="{2E07625E-A6D7-9B41-A890-059408661966}" type="datetime1">
              <a:rPr lang="en-US" smtClean="0"/>
              <a:t>6/4/2021</a:t>
            </a:fld>
            <a:endParaRPr lang="en-US"/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/>
            </a:lvl1pPr>
          </a:lstStyle>
          <a:p>
            <a:fld id="{D32EAB69-8265-004E-99D3-2EF68565B9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886423"/>
      </p:ext>
    </p:extLst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tandardRul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5100" y="3352800"/>
            <a:ext cx="3733800" cy="152400"/>
          </a:xfrm>
          <a:prstGeom prst="rect">
            <a:avLst/>
          </a:prstGeom>
          <a:effectLst>
            <a:outerShdw blurRad="25400" sx="101000" sy="101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500" y="1282700"/>
            <a:ext cx="8001000" cy="1917700"/>
          </a:xfrm>
        </p:spPr>
        <p:txBody>
          <a:bodyPr anchor="b">
            <a:noAutofit/>
          </a:bodyPr>
          <a:lstStyle>
            <a:lvl1pPr algn="ctr">
              <a:defRPr sz="5600" b="0" cap="none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1500" y="3644153"/>
            <a:ext cx="8001000" cy="833718"/>
          </a:xfrm>
        </p:spPr>
        <p:txBody>
          <a:bodyPr/>
          <a:lstStyle>
            <a:lvl1pPr marL="0" indent="0" algn="ctr">
              <a:spcAft>
                <a:spcPts val="0"/>
              </a:spcAft>
              <a:buNone/>
              <a:defRPr sz="20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A39E55D-9C8C-3545-845F-3C7FAFFE6EF8}" type="datetime1">
              <a:rPr lang="en-US" smtClean="0"/>
              <a:t>6/4/2021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32EAB69-8265-004E-99D3-2EF68565B9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806148"/>
      </p:ext>
    </p:extLst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tandardRul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5100" y="1524000"/>
            <a:ext cx="3733800" cy="152400"/>
          </a:xfrm>
          <a:prstGeom prst="rect">
            <a:avLst/>
          </a:prstGeom>
          <a:effectLst>
            <a:outerShdw blurRad="25400" sx="101000" sy="101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500" y="274638"/>
            <a:ext cx="80010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71500" y="1936751"/>
            <a:ext cx="3749040" cy="4102100"/>
          </a:xfrm>
        </p:spPr>
        <p:txBody>
          <a:bodyPr>
            <a:normAutofit/>
          </a:bodyPr>
          <a:lstStyle>
            <a:lvl1pPr>
              <a:spcAft>
                <a:spcPts val="1600"/>
              </a:spcAft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290763" indent="-461963">
              <a:defRPr sz="1800"/>
            </a:lvl6pPr>
            <a:lvl7pPr marL="2290763" indent="-461963">
              <a:defRPr sz="1800"/>
            </a:lvl7pPr>
            <a:lvl8pPr marL="2290763" indent="-461963">
              <a:defRPr sz="1800"/>
            </a:lvl8pPr>
            <a:lvl9pPr marL="2290763" indent="-461963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23460" y="1936751"/>
            <a:ext cx="3749040" cy="4102100"/>
          </a:xfrm>
        </p:spPr>
        <p:txBody>
          <a:bodyPr>
            <a:normAutofit/>
          </a:bodyPr>
          <a:lstStyle>
            <a:lvl1pPr>
              <a:spcAft>
                <a:spcPts val="1600"/>
              </a:spcAft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290763" indent="-461963">
              <a:defRPr sz="1800"/>
            </a:lvl6pPr>
            <a:lvl7pPr marL="2290763" indent="-461963">
              <a:defRPr sz="1800"/>
            </a:lvl7pPr>
            <a:lvl8pPr marL="2290763" indent="-461963">
              <a:defRPr sz="1800"/>
            </a:lvl8pPr>
            <a:lvl9pPr marL="2290763" indent="-461963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6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8B8D8D9-F055-F440-B7C5-DC00643897BD}" type="datetime1">
              <a:rPr lang="en-US" smtClean="0"/>
              <a:t>6/4/2021</a:t>
            </a:fld>
            <a:endParaRPr lang="en-US"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32EAB69-8265-004E-99D3-2EF68565B9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28705"/>
      </p:ext>
    </p:extLst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tandardRul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5100" y="1524000"/>
            <a:ext cx="3733800" cy="152400"/>
          </a:xfrm>
          <a:prstGeom prst="rect">
            <a:avLst/>
          </a:prstGeom>
          <a:effectLst>
            <a:outerShdw blurRad="25400" sx="101000" sy="101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500" y="274638"/>
            <a:ext cx="80010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1500" y="1874838"/>
            <a:ext cx="3749040" cy="639762"/>
          </a:xfrm>
        </p:spPr>
        <p:txBody>
          <a:bodyPr anchor="ctr">
            <a:noAutofit/>
          </a:bodyPr>
          <a:lstStyle>
            <a:lvl1pPr marL="0" indent="0" algn="ctr">
              <a:spcAft>
                <a:spcPts val="0"/>
              </a:spcAft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71500" y="2590800"/>
            <a:ext cx="3749040" cy="3448050"/>
          </a:xfrm>
        </p:spPr>
        <p:txBody>
          <a:bodyPr>
            <a:normAutofit/>
          </a:bodyPr>
          <a:lstStyle>
            <a:lvl1pPr>
              <a:spcAft>
                <a:spcPts val="1400"/>
              </a:spcAft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290763" indent="-461963">
              <a:defRPr sz="1800"/>
            </a:lvl6pPr>
            <a:lvl7pPr marL="2290763" indent="-461963">
              <a:defRPr sz="1800"/>
            </a:lvl7pPr>
            <a:lvl8pPr marL="2290763" indent="-461963">
              <a:defRPr sz="1800"/>
            </a:lvl8pPr>
            <a:lvl9pPr marL="2290763" indent="-461963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23460" y="1874838"/>
            <a:ext cx="3749040" cy="639762"/>
          </a:xfrm>
        </p:spPr>
        <p:txBody>
          <a:bodyPr anchor="ctr">
            <a:noAutofit/>
          </a:bodyPr>
          <a:lstStyle>
            <a:lvl1pPr marL="0" indent="0" algn="ctr">
              <a:spcAft>
                <a:spcPts val="0"/>
              </a:spcAft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23460" y="2590800"/>
            <a:ext cx="3749040" cy="3448050"/>
          </a:xfrm>
        </p:spPr>
        <p:txBody>
          <a:bodyPr>
            <a:normAutofit/>
          </a:bodyPr>
          <a:lstStyle>
            <a:lvl1pPr>
              <a:spcAft>
                <a:spcPts val="1400"/>
              </a:spcAft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290763" indent="-461963">
              <a:defRPr sz="1800"/>
            </a:lvl6pPr>
            <a:lvl7pPr marL="2290763" indent="-461963">
              <a:defRPr sz="1800"/>
            </a:lvl7pPr>
            <a:lvl8pPr marL="2290763" indent="-461963">
              <a:defRPr sz="1800"/>
            </a:lvl8pPr>
            <a:lvl9pPr marL="2290763" indent="-461963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8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D40631B-C2C4-CA4A-B058-9CF25801E4CA}" type="datetime1">
              <a:rPr lang="en-US" smtClean="0"/>
              <a:t>6/4/2021</a:t>
            </a:fld>
            <a:endParaRPr lang="en-US"/>
          </a:p>
        </p:txBody>
      </p:sp>
      <p:sp>
        <p:nvSpPr>
          <p:cNvPr id="9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10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32EAB69-8265-004E-99D3-2EF68565B9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290834"/>
      </p:ext>
    </p:extLst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fld id="{E22AC352-0530-5C45-9CFB-1001F8DAFD52}" type="datetime1">
              <a:rPr lang="en-US" smtClean="0"/>
              <a:t>6/4/2021</a:t>
            </a:fld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32EAB69-8265-004E-99D3-2EF68565B9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787795"/>
      </p:ext>
    </p:extLst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fld id="{F324B17A-1C9B-FE4A-9618-E613352B2A3D}" type="datetime1">
              <a:rPr lang="en-US" smtClean="0"/>
              <a:t>6/4/2021</a:t>
            </a:fld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32EAB69-8265-004E-99D3-2EF68565B9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563302"/>
      </p:ext>
    </p:extLst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hortRul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2375" y="2305050"/>
            <a:ext cx="2495550" cy="95250"/>
          </a:xfrm>
          <a:prstGeom prst="rect">
            <a:avLst/>
          </a:prstGeom>
          <a:effectLst>
            <a:outerShdw blurRad="25400" sx="101000" sy="101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6153" y="443752"/>
            <a:ext cx="3749040" cy="1707777"/>
          </a:xfrm>
        </p:spPr>
        <p:txBody>
          <a:bodyPr anchor="b">
            <a:noAutofit/>
          </a:bodyPr>
          <a:lstStyle>
            <a:lvl1pPr algn="ctr">
              <a:defRPr sz="36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27494" y="430306"/>
            <a:ext cx="3749040" cy="5608544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 marL="2290763" indent="-461963">
              <a:defRPr sz="2000"/>
            </a:lvl6pPr>
            <a:lvl7pPr marL="2290763" indent="-461963">
              <a:defRPr sz="2000"/>
            </a:lvl7pPr>
            <a:lvl8pPr marL="2290763" indent="-461963">
              <a:defRPr sz="2000"/>
            </a:lvl8pPr>
            <a:lvl9pPr marL="2290763" indent="-461963"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6153" y="2554940"/>
            <a:ext cx="3749040" cy="3146613"/>
          </a:xfrm>
        </p:spPr>
        <p:txBody>
          <a:bodyPr>
            <a:normAutofit/>
          </a:bodyPr>
          <a:lstStyle>
            <a:lvl1pPr marL="0" indent="0" algn="ctr">
              <a:spcAft>
                <a:spcPts val="1000"/>
              </a:spcAft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D0EEB9F-B3C3-2240-BB71-04D05C7A36E4}" type="datetime1">
              <a:rPr lang="en-US" smtClean="0"/>
              <a:t>6/4/2021</a:t>
            </a:fld>
            <a:endParaRPr lang="en-US"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32EAB69-8265-004E-99D3-2EF68565B9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328666"/>
      </p:ext>
    </p:extLst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hortRul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2375" y="2305050"/>
            <a:ext cx="2495550" cy="95250"/>
          </a:xfrm>
          <a:prstGeom prst="rect">
            <a:avLst/>
          </a:prstGeom>
          <a:effectLst>
            <a:outerShdw blurRad="25400" sx="101000" sy="101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8" descr="parAvi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08222">
            <a:off x="6797675" y="538163"/>
            <a:ext cx="1808163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60" y="434609"/>
            <a:ext cx="3749040" cy="1709928"/>
          </a:xfrm>
        </p:spPr>
        <p:txBody>
          <a:bodyPr rtlCol="0" anchor="b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6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4360" y="2551176"/>
            <a:ext cx="3749040" cy="3145536"/>
          </a:xfrm>
        </p:spPr>
        <p:txBody>
          <a:bodyPr rtlCol="0">
            <a:normAutofit/>
          </a:bodyPr>
          <a:lstStyle>
            <a:lvl1pPr marL="0" indent="0">
              <a:spcAft>
                <a:spcPts val="1000"/>
              </a:spcAft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150174">
            <a:off x="4827538" y="836203"/>
            <a:ext cx="3657600" cy="4937760"/>
          </a:xfrm>
          <a:solidFill>
            <a:srgbClr val="FFFFFF">
              <a:shade val="85000"/>
            </a:srgbClr>
          </a:solidFill>
          <a:ln w="31750" cap="sq">
            <a:solidFill>
              <a:srgbClr val="FDFDFD"/>
            </a:solidFill>
            <a:miter lim="800000"/>
          </a:ln>
          <a:effectLst>
            <a:outerShdw blurRad="88900" dist="4445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  <p:txBody>
          <a:bodyPr rtlCol="0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Drag picture to placeholder or click icon to add</a:t>
            </a:r>
            <a:endParaRPr noProof="0"/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A5168A6-835E-914C-ACC1-0341D51963BA}" type="datetime1">
              <a:rPr lang="en-US" smtClean="0"/>
              <a:t>6/4/2021</a:t>
            </a:fld>
            <a:endParaRPr lang="en-US"/>
          </a:p>
        </p:txBody>
      </p:sp>
      <p:sp>
        <p:nvSpPr>
          <p:cNvPr id="8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32EAB69-8265-004E-99D3-2EF68565B9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80438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TitlePageOverla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 descr="parAvi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08222">
            <a:off x="7427913" y="2619375"/>
            <a:ext cx="1581150" cy="45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9" descr="pictureStamp-Fram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22260">
            <a:off x="6338888" y="604838"/>
            <a:ext cx="1611312" cy="2024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0" descr="pictureStamp-Fram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22260">
            <a:off x="4891088" y="985838"/>
            <a:ext cx="1611312" cy="2024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2000" y="4876800"/>
            <a:ext cx="3048000" cy="1188720"/>
          </a:xfrm>
        </p:spPr>
        <p:txBody>
          <a:bodyPr rtlCol="0">
            <a:normAutofit/>
          </a:bodyPr>
          <a:lstStyle>
            <a:lvl1pPr marL="0" indent="0" algn="ctr">
              <a:spcAft>
                <a:spcPts val="300"/>
              </a:spcAft>
              <a:buNone/>
              <a:defRPr sz="2000" kern="1200">
                <a:solidFill>
                  <a:schemeClr val="tx1"/>
                </a:solidFill>
                <a:latin typeface="Mistral" pitchFamily="66" charset="0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Picture Placeholder 2"/>
          <p:cNvSpPr>
            <a:spLocks noGrp="1"/>
          </p:cNvSpPr>
          <p:nvPr>
            <p:ph type="pic" idx="14"/>
          </p:nvPr>
        </p:nvSpPr>
        <p:spPr>
          <a:xfrm rot="247118">
            <a:off x="5075220" y="1165774"/>
            <a:ext cx="1243584" cy="1664208"/>
          </a:xfrm>
          <a:solidFill>
            <a:srgbClr val="FFFFFF">
              <a:shade val="85000"/>
            </a:srgbClr>
          </a:solidFill>
          <a:ln w="114300" cap="sq">
            <a:noFill/>
            <a:miter lim="800000"/>
          </a:ln>
          <a:effectLst/>
          <a:scene3d>
            <a:camera prst="perspectiveRelaxed">
              <a:rot lat="0" lon="0" rev="0"/>
            </a:camera>
            <a:lightRig rig="twoPt" dir="t">
              <a:rot lat="0" lon="0" rev="7200000"/>
            </a:lightRig>
          </a:scene3d>
          <a:sp3d prstMaterial="matte">
            <a:contourClr>
              <a:srgbClr val="FFFFFF"/>
            </a:contourClr>
          </a:sp3d>
        </p:spPr>
        <p:txBody>
          <a:bodyPr rtlCol="0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Drag picture to placeholder or click icon to add</a:t>
            </a:r>
            <a:endParaRPr noProof="0"/>
          </a:p>
        </p:txBody>
      </p:sp>
      <p:sp>
        <p:nvSpPr>
          <p:cNvPr id="17" name="Picture Placeholder 2"/>
          <p:cNvSpPr>
            <a:spLocks noGrp="1"/>
          </p:cNvSpPr>
          <p:nvPr>
            <p:ph type="pic" idx="15"/>
          </p:nvPr>
        </p:nvSpPr>
        <p:spPr>
          <a:xfrm rot="271248">
            <a:off x="6523020" y="784774"/>
            <a:ext cx="1243584" cy="1664208"/>
          </a:xfrm>
          <a:solidFill>
            <a:srgbClr val="FFFFFF">
              <a:shade val="85000"/>
            </a:srgbClr>
          </a:solidFill>
          <a:ln w="114300" cap="sq">
            <a:noFill/>
            <a:miter lim="800000"/>
          </a:ln>
          <a:effectLst/>
          <a:scene3d>
            <a:camera prst="perspectiveRelaxed">
              <a:rot lat="0" lon="0" rev="0"/>
            </a:camera>
            <a:lightRig rig="twoPt" dir="t">
              <a:rot lat="0" lon="0" rev="7200000"/>
            </a:lightRig>
          </a:scene3d>
          <a:sp3d prstMaterial="matte">
            <a:contourClr>
              <a:srgbClr val="FFFFFF"/>
            </a:contourClr>
          </a:sp3d>
        </p:spPr>
        <p:txBody>
          <a:bodyPr rtlCol="0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Drag picture to placeholder or click icon to add</a:t>
            </a:r>
            <a:endParaRPr noProof="0"/>
          </a:p>
        </p:txBody>
      </p:sp>
      <p:sp>
        <p:nvSpPr>
          <p:cNvPr id="10" name="Picture Placeholder 2"/>
          <p:cNvSpPr>
            <a:spLocks noGrp="1"/>
          </p:cNvSpPr>
          <p:nvPr>
            <p:ph type="pic" idx="13"/>
          </p:nvPr>
        </p:nvSpPr>
        <p:spPr>
          <a:xfrm rot="253865">
            <a:off x="4519045" y="2873698"/>
            <a:ext cx="3931920" cy="2834640"/>
          </a:xfrm>
          <a:solidFill>
            <a:srgbClr val="FFFFFF">
              <a:shade val="85000"/>
            </a:srgbClr>
          </a:solidFill>
          <a:ln w="31750" cap="sq">
            <a:solidFill>
              <a:srgbClr val="FDFDFD"/>
            </a:solidFill>
            <a:miter lim="800000"/>
          </a:ln>
          <a:effectLst>
            <a:outerShdw blurRad="88900" dist="44450" dir="690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  <p:txBody>
          <a:bodyPr rtlCol="0">
            <a:normAutofit/>
          </a:bodyPr>
          <a:lstStyle>
            <a:lvl1pPr marL="0" indent="0" algn="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Drag picture to placeholder or click icon to add</a:t>
            </a:r>
            <a:endParaRPr noProof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21193488">
            <a:off x="610678" y="450635"/>
            <a:ext cx="3931920" cy="2834640"/>
          </a:xfrm>
          <a:solidFill>
            <a:srgbClr val="FFFFFF">
              <a:shade val="85000"/>
            </a:srgbClr>
          </a:solidFill>
          <a:ln w="31750" cap="sq">
            <a:solidFill>
              <a:srgbClr val="FDFDFD"/>
            </a:solidFill>
            <a:miter lim="800000"/>
          </a:ln>
          <a:effectLst>
            <a:outerShdw blurRad="88900" dist="44450" dir="90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  <p:txBody>
          <a:bodyPr rtlCol="0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Drag picture to placeholder or click icon to add</a:t>
            </a:r>
            <a:endParaRPr noProof="0"/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 rot="21240000">
            <a:off x="455724" y="3551615"/>
            <a:ext cx="3474720" cy="1097280"/>
          </a:xfrm>
        </p:spPr>
        <p:txBody>
          <a:bodyPr rtlCol="0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spcAft>
                <a:spcPts val="300"/>
              </a:spcAft>
              <a:buNone/>
              <a:defRPr sz="2800" kern="1200">
                <a:solidFill>
                  <a:schemeClr val="tx1"/>
                </a:solidFill>
                <a:latin typeface="Mistral" pitchFamily="66" charset="0"/>
                <a:ea typeface="+mn-ea"/>
                <a:cs typeface="+mn-cs"/>
              </a:defRPr>
            </a:lvl1pPr>
          </a:lstStyle>
          <a:p>
            <a:pPr lvl="0"/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3" name="Date Placeholder 4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/>
            </a:lvl1pPr>
          </a:lstStyle>
          <a:p>
            <a:fld id="{939D7FCA-B0D2-0443-9676-56DC1EC61178}" type="datetime1">
              <a:rPr lang="en-US" smtClean="0"/>
              <a:t>6/4/2021</a:t>
            </a:fld>
            <a:endParaRPr lang="en-US"/>
          </a:p>
        </p:txBody>
      </p:sp>
      <p:sp>
        <p:nvSpPr>
          <p:cNvPr id="15" name="Footer Placeholder 5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18" name="Slide Number Placeholder 6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/>
            </a:lvl1pPr>
          </a:lstStyle>
          <a:p>
            <a:fld id="{EF1FEC02-31F5-C647-A7D5-44A3529BC6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193357"/>
      </p:ext>
    </p:extLst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7" descr="TitlePageOverla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 descr="shortRul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4225" y="4665663"/>
            <a:ext cx="2495550" cy="95250"/>
          </a:xfrm>
          <a:prstGeom prst="rect">
            <a:avLst/>
          </a:prstGeom>
          <a:effectLst>
            <a:outerShdw blurRad="25400" sx="101000" sy="101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500" y="2924825"/>
            <a:ext cx="8001000" cy="1709928"/>
          </a:xfrm>
        </p:spPr>
        <p:txBody>
          <a:bodyPr rtlCol="0" anchor="b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1500" y="4800600"/>
            <a:ext cx="8001000" cy="1219200"/>
          </a:xfrm>
        </p:spPr>
        <p:txBody>
          <a:bodyPr rtlCol="0">
            <a:normAutofit/>
          </a:bodyPr>
          <a:lstStyle>
            <a:lvl1pPr marL="0" indent="0" algn="ctr">
              <a:spcAft>
                <a:spcPts val="300"/>
              </a:spcAft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21355093">
            <a:off x="2359666" y="458370"/>
            <a:ext cx="4424669" cy="3079124"/>
          </a:xfrm>
          <a:solidFill>
            <a:srgbClr val="FFFFFF">
              <a:shade val="85000"/>
            </a:srgbClr>
          </a:solidFill>
          <a:ln w="31750" cap="sq">
            <a:solidFill>
              <a:srgbClr val="FDFDFD"/>
            </a:solidFill>
            <a:miter lim="800000"/>
          </a:ln>
          <a:effectLst>
            <a:outerShdw blurRad="88900" dist="44450" dir="90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  <p:txBody>
          <a:bodyPr rtlCol="0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Drag picture to placeholder or click icon to add</a:t>
            </a:r>
            <a:endParaRPr noProof="0"/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F6972F5-D7CF-9E43-BDDD-1033D313AF65}" type="datetime1">
              <a:rPr lang="en-US" smtClean="0"/>
              <a:t>6/4/2021</a:t>
            </a:fld>
            <a:endParaRPr lang="en-US"/>
          </a:p>
        </p:txBody>
      </p:sp>
      <p:sp>
        <p:nvSpPr>
          <p:cNvPr id="8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32EAB69-8265-004E-99D3-2EF68565B9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613850"/>
      </p:ext>
    </p:extLst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2 Pictures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7" descr="TitlePageOverla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8" descr="parAvi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08222">
            <a:off x="6835775" y="279400"/>
            <a:ext cx="1695450" cy="484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 descr="shortRul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4225" y="4665663"/>
            <a:ext cx="2495550" cy="95250"/>
          </a:xfrm>
          <a:prstGeom prst="rect">
            <a:avLst/>
          </a:prstGeom>
          <a:effectLst>
            <a:outerShdw blurRad="25400" sx="101000" sy="101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10" descr="parAvi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785255">
            <a:off x="2865438" y="3182938"/>
            <a:ext cx="1697037" cy="484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500" y="2924825"/>
            <a:ext cx="8001000" cy="1709928"/>
          </a:xfrm>
        </p:spPr>
        <p:txBody>
          <a:bodyPr rtlCol="0" anchor="b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1500" y="4800600"/>
            <a:ext cx="8001000" cy="1219200"/>
          </a:xfrm>
        </p:spPr>
        <p:txBody>
          <a:bodyPr rtlCol="0">
            <a:normAutofit/>
          </a:bodyPr>
          <a:lstStyle>
            <a:lvl1pPr marL="0" indent="0" algn="ctr">
              <a:spcAft>
                <a:spcPts val="300"/>
              </a:spcAft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idx="13"/>
          </p:nvPr>
        </p:nvSpPr>
        <p:spPr>
          <a:xfrm rot="150321">
            <a:off x="4329929" y="546774"/>
            <a:ext cx="4163077" cy="2961146"/>
          </a:xfrm>
          <a:solidFill>
            <a:srgbClr val="FFFFFF">
              <a:shade val="85000"/>
            </a:srgbClr>
          </a:solidFill>
          <a:ln w="31750" cap="sq">
            <a:solidFill>
              <a:srgbClr val="FDFDFD"/>
            </a:solidFill>
            <a:miter lim="800000"/>
          </a:ln>
          <a:effectLst>
            <a:outerShdw blurRad="88900" dist="31750" dir="90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  <p:txBody>
          <a:bodyPr rtlCol="0">
            <a:normAutofit/>
          </a:bodyPr>
          <a:lstStyle>
            <a:lvl1pPr marL="0" indent="0" algn="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Drag picture to placeholder or click icon to add</a:t>
            </a:r>
            <a:endParaRPr noProof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21380673">
            <a:off x="699762" y="451178"/>
            <a:ext cx="4163077" cy="2961146"/>
          </a:xfrm>
          <a:solidFill>
            <a:srgbClr val="FFFFFF">
              <a:shade val="85000"/>
            </a:srgbClr>
          </a:solidFill>
          <a:ln w="31750" cap="sq">
            <a:solidFill>
              <a:srgbClr val="FDFDFD"/>
            </a:solidFill>
            <a:miter lim="800000"/>
          </a:ln>
          <a:effectLst>
            <a:outerShdw blurRad="88900" dist="44450" dir="900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  <p:txBody>
          <a:bodyPr rtlCol="0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Drag picture to placeholder or click icon to add</a:t>
            </a:r>
            <a:endParaRPr noProof="0"/>
          </a:p>
        </p:txBody>
      </p:sp>
      <p:sp>
        <p:nvSpPr>
          <p:cNvPr id="11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fld id="{B5A7FE24-8A44-384E-A9B8-EE35A154F48D}" type="datetime1">
              <a:rPr lang="en-US" smtClean="0"/>
              <a:t>6/4/2021</a:t>
            </a:fld>
            <a:endParaRPr lang="en-US"/>
          </a:p>
        </p:txBody>
      </p:sp>
      <p:sp>
        <p:nvSpPr>
          <p:cNvPr id="12" name="Footer Placeholder 5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13" name="Slide Number Placeholder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fld id="{D32EAB69-8265-004E-99D3-2EF68565B9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406858"/>
      </p:ext>
    </p:extLst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 descr="TitlePageOverla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83480" y="4800600"/>
            <a:ext cx="3246120" cy="1188720"/>
          </a:xfrm>
        </p:spPr>
        <p:txBody>
          <a:bodyPr rtlCol="0">
            <a:normAutofit/>
          </a:bodyPr>
          <a:lstStyle>
            <a:lvl1pPr marL="0" indent="0" algn="ctr">
              <a:spcAft>
                <a:spcPts val="300"/>
              </a:spcAft>
              <a:buNone/>
              <a:defRPr sz="2000">
                <a:solidFill>
                  <a:schemeClr val="tx1"/>
                </a:solidFill>
                <a:latin typeface="Mistral" pitchFamily="66" charset="0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idx="13"/>
          </p:nvPr>
        </p:nvSpPr>
        <p:spPr>
          <a:xfrm rot="253865">
            <a:off x="4415567" y="369110"/>
            <a:ext cx="3794703" cy="2729767"/>
          </a:xfrm>
          <a:solidFill>
            <a:srgbClr val="FFFFFF">
              <a:shade val="85000"/>
            </a:srgbClr>
          </a:solidFill>
          <a:ln w="31750" cap="sq">
            <a:solidFill>
              <a:srgbClr val="FDFDFD"/>
            </a:solidFill>
            <a:miter lim="800000"/>
          </a:ln>
          <a:effectLst>
            <a:outerShdw blurRad="88900" dist="44450" dir="600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  <p:txBody>
          <a:bodyPr rtlCol="0">
            <a:normAutofit/>
          </a:bodyPr>
          <a:lstStyle>
            <a:lvl1pPr marL="0" indent="0" algn="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Drag picture to placeholder or click icon to add</a:t>
            </a:r>
            <a:endParaRPr noProof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20973137">
            <a:off x="530124" y="631160"/>
            <a:ext cx="3837559" cy="2604282"/>
          </a:xfrm>
          <a:solidFill>
            <a:srgbClr val="FFFFFF">
              <a:shade val="85000"/>
            </a:srgbClr>
          </a:solidFill>
          <a:ln w="31750" cap="sq">
            <a:solidFill>
              <a:srgbClr val="FDFDFD"/>
            </a:solidFill>
            <a:miter lim="800000"/>
          </a:ln>
          <a:effectLst>
            <a:outerShdw blurRad="88900" dist="44450" dir="90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  <p:txBody>
          <a:bodyPr rtlCol="0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Drag picture to placeholder or click icon to add</a:t>
            </a:r>
            <a:endParaRPr noProof="0"/>
          </a:p>
        </p:txBody>
      </p:sp>
      <p:sp>
        <p:nvSpPr>
          <p:cNvPr id="14" name="Picture Placeholder 2"/>
          <p:cNvSpPr>
            <a:spLocks noGrp="1"/>
          </p:cNvSpPr>
          <p:nvPr>
            <p:ph type="pic" idx="14"/>
          </p:nvPr>
        </p:nvSpPr>
        <p:spPr>
          <a:xfrm rot="470783">
            <a:off x="708565" y="3070624"/>
            <a:ext cx="3918749" cy="2827517"/>
          </a:xfrm>
          <a:solidFill>
            <a:srgbClr val="FFFFFF">
              <a:shade val="85000"/>
            </a:srgbClr>
          </a:solidFill>
          <a:ln w="31750" cap="sq">
            <a:solidFill>
              <a:srgbClr val="FDFDFD"/>
            </a:solidFill>
            <a:miter lim="800000"/>
          </a:ln>
          <a:effectLst>
            <a:outerShdw blurRad="88900" dist="44450" dir="1140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  <p:txBody>
          <a:bodyPr rtlCol="0">
            <a:normAutofit/>
          </a:bodyPr>
          <a:lstStyle>
            <a:lvl1pPr marL="0" indent="0" algn="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Drag picture to placeholder or click icon to add</a:t>
            </a:r>
            <a:endParaRPr noProof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 rot="21240000">
            <a:off x="4717562" y="3396154"/>
            <a:ext cx="3474720" cy="1097280"/>
          </a:xfrm>
        </p:spPr>
        <p:txBody>
          <a:bodyPr rtlCol="0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spcAft>
                <a:spcPts val="300"/>
              </a:spcAft>
              <a:buNone/>
              <a:defRPr sz="2800" kern="1200">
                <a:solidFill>
                  <a:schemeClr val="tx1"/>
                </a:solidFill>
                <a:latin typeface="Mistral" pitchFamily="66" charset="0"/>
                <a:ea typeface="+mn-ea"/>
                <a:cs typeface="+mn-cs"/>
              </a:defRPr>
            </a:lvl1pPr>
          </a:lstStyle>
          <a:p>
            <a:pPr lvl="0"/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8" name="Date Placeholder 4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/>
            </a:lvl1pPr>
          </a:lstStyle>
          <a:p>
            <a:fld id="{A47B716D-11B5-5E44-98AE-F39C61668C31}" type="datetime1">
              <a:rPr lang="en-US" smtClean="0"/>
              <a:t>6/4/2021</a:t>
            </a:fld>
            <a:endParaRPr lang="en-US"/>
          </a:p>
        </p:txBody>
      </p:sp>
      <p:sp>
        <p:nvSpPr>
          <p:cNvPr id="9" name="Footer Placeholder 5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fld id="{D32EAB69-8265-004E-99D3-2EF68565B9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496487"/>
      </p:ext>
    </p:extLst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TitlePageOverla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 descr="parAvi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08222">
            <a:off x="7427913" y="2619375"/>
            <a:ext cx="1581150" cy="45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9" descr="pictureStamp-Fram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22260">
            <a:off x="6338888" y="604838"/>
            <a:ext cx="1611312" cy="2024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0" descr="pictureStamp-Fram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22260">
            <a:off x="4891088" y="985838"/>
            <a:ext cx="1611312" cy="2024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2000" y="4876800"/>
            <a:ext cx="3048000" cy="1188720"/>
          </a:xfrm>
        </p:spPr>
        <p:txBody>
          <a:bodyPr rtlCol="0">
            <a:normAutofit/>
          </a:bodyPr>
          <a:lstStyle>
            <a:lvl1pPr marL="0" indent="0" algn="ctr">
              <a:spcAft>
                <a:spcPts val="300"/>
              </a:spcAft>
              <a:buNone/>
              <a:defRPr sz="2000" kern="1200">
                <a:solidFill>
                  <a:schemeClr val="tx1"/>
                </a:solidFill>
                <a:latin typeface="Mistral" pitchFamily="66" charset="0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Picture Placeholder 2"/>
          <p:cNvSpPr>
            <a:spLocks noGrp="1"/>
          </p:cNvSpPr>
          <p:nvPr>
            <p:ph type="pic" idx="14"/>
          </p:nvPr>
        </p:nvSpPr>
        <p:spPr>
          <a:xfrm rot="247118">
            <a:off x="5075220" y="1165774"/>
            <a:ext cx="1243584" cy="1664208"/>
          </a:xfrm>
          <a:solidFill>
            <a:srgbClr val="FFFFFF">
              <a:shade val="85000"/>
            </a:srgbClr>
          </a:solidFill>
          <a:ln w="114300" cap="sq">
            <a:noFill/>
            <a:miter lim="800000"/>
          </a:ln>
          <a:effectLst/>
          <a:scene3d>
            <a:camera prst="perspectiveRelaxed">
              <a:rot lat="0" lon="0" rev="0"/>
            </a:camera>
            <a:lightRig rig="twoPt" dir="t">
              <a:rot lat="0" lon="0" rev="7200000"/>
            </a:lightRig>
          </a:scene3d>
          <a:sp3d prstMaterial="matte">
            <a:contourClr>
              <a:srgbClr val="FFFFFF"/>
            </a:contourClr>
          </a:sp3d>
        </p:spPr>
        <p:txBody>
          <a:bodyPr rtlCol="0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Drag picture to placeholder or click icon to add</a:t>
            </a:r>
            <a:endParaRPr noProof="0"/>
          </a:p>
        </p:txBody>
      </p:sp>
      <p:sp>
        <p:nvSpPr>
          <p:cNvPr id="17" name="Picture Placeholder 2"/>
          <p:cNvSpPr>
            <a:spLocks noGrp="1"/>
          </p:cNvSpPr>
          <p:nvPr>
            <p:ph type="pic" idx="15"/>
          </p:nvPr>
        </p:nvSpPr>
        <p:spPr>
          <a:xfrm rot="271248">
            <a:off x="6523020" y="784774"/>
            <a:ext cx="1243584" cy="1664208"/>
          </a:xfrm>
          <a:solidFill>
            <a:srgbClr val="FFFFFF">
              <a:shade val="85000"/>
            </a:srgbClr>
          </a:solidFill>
          <a:ln w="114300" cap="sq">
            <a:noFill/>
            <a:miter lim="800000"/>
          </a:ln>
          <a:effectLst/>
          <a:scene3d>
            <a:camera prst="perspectiveRelaxed">
              <a:rot lat="0" lon="0" rev="0"/>
            </a:camera>
            <a:lightRig rig="twoPt" dir="t">
              <a:rot lat="0" lon="0" rev="7200000"/>
            </a:lightRig>
          </a:scene3d>
          <a:sp3d prstMaterial="matte">
            <a:contourClr>
              <a:srgbClr val="FFFFFF"/>
            </a:contourClr>
          </a:sp3d>
        </p:spPr>
        <p:txBody>
          <a:bodyPr rtlCol="0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Drag picture to placeholder or click icon to add</a:t>
            </a:r>
            <a:endParaRPr noProof="0"/>
          </a:p>
        </p:txBody>
      </p:sp>
      <p:sp>
        <p:nvSpPr>
          <p:cNvPr id="10" name="Picture Placeholder 2"/>
          <p:cNvSpPr>
            <a:spLocks noGrp="1"/>
          </p:cNvSpPr>
          <p:nvPr>
            <p:ph type="pic" idx="13"/>
          </p:nvPr>
        </p:nvSpPr>
        <p:spPr>
          <a:xfrm rot="253865">
            <a:off x="4519045" y="2873698"/>
            <a:ext cx="3931920" cy="2834640"/>
          </a:xfrm>
          <a:solidFill>
            <a:srgbClr val="FFFFFF">
              <a:shade val="85000"/>
            </a:srgbClr>
          </a:solidFill>
          <a:ln w="31750" cap="sq">
            <a:solidFill>
              <a:srgbClr val="FDFDFD"/>
            </a:solidFill>
            <a:miter lim="800000"/>
          </a:ln>
          <a:effectLst>
            <a:outerShdw blurRad="88900" dist="44450" dir="690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  <p:txBody>
          <a:bodyPr rtlCol="0">
            <a:normAutofit/>
          </a:bodyPr>
          <a:lstStyle>
            <a:lvl1pPr marL="0" indent="0" algn="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Drag picture to placeholder or click icon to add</a:t>
            </a:r>
            <a:endParaRPr noProof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21193488">
            <a:off x="610678" y="450635"/>
            <a:ext cx="3931920" cy="2834640"/>
          </a:xfrm>
          <a:solidFill>
            <a:srgbClr val="FFFFFF">
              <a:shade val="85000"/>
            </a:srgbClr>
          </a:solidFill>
          <a:ln w="31750" cap="sq">
            <a:solidFill>
              <a:srgbClr val="FDFDFD"/>
            </a:solidFill>
            <a:miter lim="800000"/>
          </a:ln>
          <a:effectLst>
            <a:outerShdw blurRad="88900" dist="44450" dir="90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  <p:txBody>
          <a:bodyPr rtlCol="0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Drag picture to placeholder or click icon to add</a:t>
            </a:r>
            <a:endParaRPr noProof="0"/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 rot="21240000">
            <a:off x="455724" y="3551615"/>
            <a:ext cx="3474720" cy="1097280"/>
          </a:xfrm>
        </p:spPr>
        <p:txBody>
          <a:bodyPr rtlCol="0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spcAft>
                <a:spcPts val="300"/>
              </a:spcAft>
              <a:buNone/>
              <a:defRPr sz="2800" kern="1200">
                <a:solidFill>
                  <a:schemeClr val="tx1"/>
                </a:solidFill>
                <a:latin typeface="Mistral" pitchFamily="66" charset="0"/>
                <a:ea typeface="+mn-ea"/>
                <a:cs typeface="+mn-cs"/>
              </a:defRPr>
            </a:lvl1pPr>
          </a:lstStyle>
          <a:p>
            <a:pPr lvl="0"/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3" name="Date Placeholder 4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/>
            </a:lvl1pPr>
          </a:lstStyle>
          <a:p>
            <a:fld id="{32E4C38A-8E1A-1143-87E8-917F43657379}" type="datetime1">
              <a:rPr lang="en-US" smtClean="0"/>
              <a:t>6/4/2021</a:t>
            </a:fld>
            <a:endParaRPr lang="en-US"/>
          </a:p>
        </p:txBody>
      </p:sp>
      <p:sp>
        <p:nvSpPr>
          <p:cNvPr id="15" name="Footer Placeholder 5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18" name="Slide Number Placeholder 6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/>
            </a:lvl1pPr>
          </a:lstStyle>
          <a:p>
            <a:fld id="{D32EAB69-8265-004E-99D3-2EF68565B9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193357"/>
      </p:ext>
    </p:extLst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tandardRul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5100" y="1524000"/>
            <a:ext cx="3733800" cy="152400"/>
          </a:xfrm>
          <a:prstGeom prst="rect">
            <a:avLst/>
          </a:prstGeom>
          <a:effectLst>
            <a:outerShdw blurRad="25400" sx="101000" sy="101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 marL="2286000" indent="-457200">
              <a:defRPr/>
            </a:lvl6pPr>
            <a:lvl7pPr marL="2286000" indent="-457200">
              <a:defRPr/>
            </a:lvl7pPr>
            <a:lvl8pPr marL="2286000" indent="-457200">
              <a:defRPr/>
            </a:lvl8pPr>
            <a:lvl9pPr marL="2286000" indent="-457200"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FE146EC-458B-F84C-88A3-70EF0F95144C}" type="datetime1">
              <a:rPr lang="en-US" smtClean="0"/>
              <a:t>6/4/2021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32EAB69-8265-004E-99D3-2EF68565B9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530581"/>
      </p:ext>
    </p:extLst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verticalRul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3513" y="1562100"/>
            <a:ext cx="152400" cy="3733800"/>
          </a:xfrm>
          <a:prstGeom prst="rect">
            <a:avLst/>
          </a:prstGeom>
          <a:effectLst>
            <a:outerShdw blurRad="25400" sx="101000" sy="101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96634" y="577849"/>
            <a:ext cx="1882589" cy="5461001"/>
          </a:xfrm>
        </p:spPr>
        <p:txBody>
          <a:bodyPr vert="eaVert"/>
          <a:lstStyle>
            <a:lvl1pPr>
              <a:defRPr sz="4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78224" y="577849"/>
            <a:ext cx="5768788" cy="5461001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46F0903-5172-024F-9521-E0E81505108D}" type="datetime1">
              <a:rPr lang="en-US" smtClean="0"/>
              <a:t>6/4/2021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32EAB69-8265-004E-99D3-2EF68565B9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475531"/>
      </p:ext>
    </p:extLst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TitlePageOverla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 descr="standardRul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5100" y="4191000"/>
            <a:ext cx="3733800" cy="152400"/>
          </a:xfrm>
          <a:prstGeom prst="rect">
            <a:avLst/>
          </a:prstGeom>
          <a:effectLst>
            <a:outerShdw blurRad="25400" sx="101000" sy="101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71500" y="1676401"/>
            <a:ext cx="8001000" cy="2424766"/>
          </a:xfrm>
        </p:spPr>
        <p:txBody>
          <a:bodyPr anchor="b">
            <a:noAutofit/>
          </a:bodyPr>
          <a:lstStyle>
            <a:lvl1pPr>
              <a:defRPr sz="46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1500" y="4419600"/>
            <a:ext cx="8001000" cy="1219200"/>
          </a:xfrm>
        </p:spPr>
        <p:txBody>
          <a:bodyPr/>
          <a:lstStyle>
            <a:lvl1pPr marL="0" indent="0" algn="ctr">
              <a:spcAft>
                <a:spcPts val="0"/>
              </a:spcAft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6624EB9-A895-9847-8705-D7DBAD7612E6}" type="datetime1">
              <a:rPr lang="en-US" smtClean="0"/>
              <a:t>6/4/2021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32EAB69-8265-004E-99D3-2EF68565B9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401900"/>
      </p:ext>
    </p:extLst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tandardRul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5100" y="1524000"/>
            <a:ext cx="3733800" cy="152400"/>
          </a:xfrm>
          <a:prstGeom prst="rect">
            <a:avLst/>
          </a:prstGeom>
          <a:effectLst>
            <a:outerShdw blurRad="25400" sx="101000" sy="101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宋体"/>
                <a:ea typeface="宋体"/>
                <a:cs typeface="宋体"/>
              </a:defRPr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D1C018F-06C4-AC49-9B23-ED4943422404}" type="datetime1">
              <a:rPr lang="en-US" smtClean="0"/>
              <a:t>6/4/2021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32EAB69-8265-004E-99D3-2EF68565B9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269381"/>
      </p:ext>
    </p:extLst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3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 descr="TitlePageOverla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 descr="standardRul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5100" y="4572000"/>
            <a:ext cx="3733800" cy="152400"/>
          </a:xfrm>
          <a:prstGeom prst="rect">
            <a:avLst/>
          </a:prstGeom>
          <a:effectLst>
            <a:outerShdw blurRad="25400" sx="101000" sy="101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9" descr="pictureStamp-Fram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66660">
            <a:off x="5138738" y="600075"/>
            <a:ext cx="1609725" cy="202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0" descr="pictureStamp-Fram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29776">
            <a:off x="2073275" y="555625"/>
            <a:ext cx="1609725" cy="202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1" descr="pictureStamp-Fram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1790">
            <a:off x="3592513" y="936625"/>
            <a:ext cx="1609725" cy="2024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71500" y="2057401"/>
            <a:ext cx="8001000" cy="2424766"/>
          </a:xfrm>
        </p:spPr>
        <p:txBody>
          <a:bodyPr anchor="b">
            <a:noAutofit/>
          </a:bodyPr>
          <a:lstStyle>
            <a:lvl1pPr>
              <a:defRPr sz="56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1500" y="4800600"/>
            <a:ext cx="8001000" cy="1219200"/>
          </a:xfrm>
        </p:spPr>
        <p:txBody>
          <a:bodyPr/>
          <a:lstStyle>
            <a:lvl1pPr marL="0" indent="0" algn="ctr">
              <a:spcAft>
                <a:spcPts val="0"/>
              </a:spcAft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idx="14"/>
          </p:nvPr>
        </p:nvSpPr>
        <p:spPr>
          <a:xfrm rot="21254634">
            <a:off x="2256146" y="735839"/>
            <a:ext cx="1243584" cy="1664208"/>
          </a:xfrm>
          <a:solidFill>
            <a:srgbClr val="FFFFFF">
              <a:shade val="85000"/>
            </a:srgbClr>
          </a:solidFill>
          <a:ln w="114300" cap="sq">
            <a:noFill/>
            <a:miter lim="800000"/>
          </a:ln>
          <a:effectLst/>
          <a:scene3d>
            <a:camera prst="perspectiveRelaxed">
              <a:rot lat="0" lon="0" rev="0"/>
            </a:camera>
            <a:lightRig rig="twoPt" dir="t">
              <a:rot lat="0" lon="0" rev="7200000"/>
            </a:lightRig>
          </a:scene3d>
          <a:sp3d prstMaterial="matte">
            <a:contourClr>
              <a:srgbClr val="FFFFFF"/>
            </a:contourClr>
          </a:sp3d>
        </p:spPr>
        <p:txBody>
          <a:bodyPr rtlCol="0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Drag picture to placeholder or click icon to add</a:t>
            </a:r>
            <a:endParaRPr noProof="0"/>
          </a:p>
        </p:txBody>
      </p:sp>
      <p:sp>
        <p:nvSpPr>
          <p:cNvPr id="13" name="Picture Placeholder 2"/>
          <p:cNvSpPr>
            <a:spLocks noGrp="1"/>
          </p:cNvSpPr>
          <p:nvPr>
            <p:ph type="pic" idx="15"/>
          </p:nvPr>
        </p:nvSpPr>
        <p:spPr>
          <a:xfrm rot="21315648">
            <a:off x="5321748" y="780292"/>
            <a:ext cx="1243584" cy="1664208"/>
          </a:xfrm>
          <a:solidFill>
            <a:srgbClr val="FFFFFF">
              <a:shade val="85000"/>
            </a:srgbClr>
          </a:solidFill>
          <a:ln w="114300" cap="sq">
            <a:noFill/>
            <a:miter lim="800000"/>
          </a:ln>
          <a:effectLst/>
          <a:scene3d>
            <a:camera prst="perspectiveRelaxed">
              <a:rot lat="0" lon="0" rev="0"/>
            </a:camera>
            <a:lightRig rig="twoPt" dir="t">
              <a:rot lat="0" lon="0" rev="7200000"/>
            </a:lightRig>
          </a:scene3d>
          <a:sp3d prstMaterial="matte">
            <a:contourClr>
              <a:srgbClr val="FFFFFF"/>
            </a:contourClr>
          </a:sp3d>
        </p:spPr>
        <p:txBody>
          <a:bodyPr rtlCol="0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Drag picture to placeholder or click icon to add</a:t>
            </a:r>
            <a:endParaRPr noProof="0"/>
          </a:p>
        </p:txBody>
      </p:sp>
      <p:sp>
        <p:nvSpPr>
          <p:cNvPr id="17" name="Picture Placeholder 2"/>
          <p:cNvSpPr>
            <a:spLocks noGrp="1"/>
          </p:cNvSpPr>
          <p:nvPr>
            <p:ph type="pic" idx="17"/>
          </p:nvPr>
        </p:nvSpPr>
        <p:spPr>
          <a:xfrm rot="100778">
            <a:off x="3775337" y="1116468"/>
            <a:ext cx="1243584" cy="1664208"/>
          </a:xfrm>
          <a:solidFill>
            <a:srgbClr val="FFFFFF">
              <a:shade val="85000"/>
            </a:srgbClr>
          </a:solidFill>
          <a:ln w="114300" cap="sq">
            <a:noFill/>
            <a:miter lim="800000"/>
          </a:ln>
          <a:effectLst/>
          <a:scene3d>
            <a:camera prst="perspectiveRelaxed">
              <a:rot lat="0" lon="0" rev="0"/>
            </a:camera>
            <a:lightRig rig="twoPt" dir="t">
              <a:rot lat="0" lon="0" rev="7200000"/>
            </a:lightRig>
          </a:scene3d>
          <a:sp3d prstMaterial="matte">
            <a:contourClr>
              <a:srgbClr val="FFFFFF"/>
            </a:contourClr>
          </a:sp3d>
        </p:spPr>
        <p:txBody>
          <a:bodyPr rtlCol="0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Drag picture to placeholder or click icon to add</a:t>
            </a:r>
            <a:endParaRPr noProof="0"/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18"/>
          </p:nvPr>
        </p:nvSpPr>
        <p:spPr/>
        <p:txBody>
          <a:bodyPr/>
          <a:lstStyle>
            <a:lvl1pPr>
              <a:defRPr/>
            </a:lvl1pPr>
          </a:lstStyle>
          <a:p>
            <a:fld id="{9728E7F1-DE59-1C4D-8E1F-368B07708B3E}" type="datetime1">
              <a:rPr lang="en-US" smtClean="0"/>
              <a:t>6/4/2021</a:t>
            </a:fld>
            <a:endParaRPr lang="en-US"/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/>
            </a:lvl1pPr>
          </a:lstStyle>
          <a:p>
            <a:fld id="{D32EAB69-8265-004E-99D3-2EF68565B9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886423"/>
      </p:ext>
    </p:extLst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tandardRul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5100" y="3352800"/>
            <a:ext cx="3733800" cy="152400"/>
          </a:xfrm>
          <a:prstGeom prst="rect">
            <a:avLst/>
          </a:prstGeom>
          <a:effectLst>
            <a:outerShdw blurRad="25400" sx="101000" sy="101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500" y="1282700"/>
            <a:ext cx="8001000" cy="1917700"/>
          </a:xfrm>
        </p:spPr>
        <p:txBody>
          <a:bodyPr anchor="b">
            <a:noAutofit/>
          </a:bodyPr>
          <a:lstStyle>
            <a:lvl1pPr algn="ctr">
              <a:defRPr sz="5600" b="0" cap="none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1500" y="3644153"/>
            <a:ext cx="8001000" cy="833718"/>
          </a:xfrm>
        </p:spPr>
        <p:txBody>
          <a:bodyPr/>
          <a:lstStyle>
            <a:lvl1pPr marL="0" indent="0" algn="ctr">
              <a:spcAft>
                <a:spcPts val="0"/>
              </a:spcAft>
              <a:buNone/>
              <a:defRPr sz="20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DD8CB9E-833B-C54B-91CC-B8C992E5F4A6}" type="datetime1">
              <a:rPr lang="en-US" smtClean="0"/>
              <a:t>6/4/2021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32EAB69-8265-004E-99D3-2EF68565B9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80614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tandardRul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5100" y="1524000"/>
            <a:ext cx="3733800" cy="152400"/>
          </a:xfrm>
          <a:prstGeom prst="rect">
            <a:avLst/>
          </a:prstGeom>
          <a:effectLst>
            <a:outerShdw blurRad="25400" sx="101000" sy="101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 marL="2286000" indent="-457200">
              <a:defRPr/>
            </a:lvl6pPr>
            <a:lvl7pPr marL="2286000" indent="-457200">
              <a:defRPr/>
            </a:lvl7pPr>
            <a:lvl8pPr marL="2286000" indent="-457200">
              <a:defRPr/>
            </a:lvl8pPr>
            <a:lvl9pPr marL="2286000" indent="-457200"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1F724F6-2F1F-F940-9CAB-E3A9F96F963A}" type="datetime1">
              <a:rPr lang="en-US" smtClean="0"/>
              <a:t>6/4/2021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F1FEC02-31F5-C647-A7D5-44A3529BC6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530581"/>
      </p:ext>
    </p:extLst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tandardRul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5100" y="1524000"/>
            <a:ext cx="3733800" cy="152400"/>
          </a:xfrm>
          <a:prstGeom prst="rect">
            <a:avLst/>
          </a:prstGeom>
          <a:effectLst>
            <a:outerShdw blurRad="25400" sx="101000" sy="101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500" y="274638"/>
            <a:ext cx="80010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71500" y="1936751"/>
            <a:ext cx="3749040" cy="4102100"/>
          </a:xfrm>
        </p:spPr>
        <p:txBody>
          <a:bodyPr>
            <a:normAutofit/>
          </a:bodyPr>
          <a:lstStyle>
            <a:lvl1pPr>
              <a:spcAft>
                <a:spcPts val="1600"/>
              </a:spcAft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290763" indent="-461963">
              <a:defRPr sz="1800"/>
            </a:lvl6pPr>
            <a:lvl7pPr marL="2290763" indent="-461963">
              <a:defRPr sz="1800"/>
            </a:lvl7pPr>
            <a:lvl8pPr marL="2290763" indent="-461963">
              <a:defRPr sz="1800"/>
            </a:lvl8pPr>
            <a:lvl9pPr marL="2290763" indent="-461963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23460" y="1936751"/>
            <a:ext cx="3749040" cy="4102100"/>
          </a:xfrm>
        </p:spPr>
        <p:txBody>
          <a:bodyPr>
            <a:normAutofit/>
          </a:bodyPr>
          <a:lstStyle>
            <a:lvl1pPr>
              <a:spcAft>
                <a:spcPts val="1600"/>
              </a:spcAft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290763" indent="-461963">
              <a:defRPr sz="1800"/>
            </a:lvl6pPr>
            <a:lvl7pPr marL="2290763" indent="-461963">
              <a:defRPr sz="1800"/>
            </a:lvl7pPr>
            <a:lvl8pPr marL="2290763" indent="-461963">
              <a:defRPr sz="1800"/>
            </a:lvl8pPr>
            <a:lvl9pPr marL="2290763" indent="-461963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6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AD6D869-192A-3B40-A06A-018625594832}" type="datetime1">
              <a:rPr lang="en-US" smtClean="0"/>
              <a:t>6/4/2021</a:t>
            </a:fld>
            <a:endParaRPr lang="en-US"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32EAB69-8265-004E-99D3-2EF68565B9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28705"/>
      </p:ext>
    </p:extLst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tandardRul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5100" y="1524000"/>
            <a:ext cx="3733800" cy="152400"/>
          </a:xfrm>
          <a:prstGeom prst="rect">
            <a:avLst/>
          </a:prstGeom>
          <a:effectLst>
            <a:outerShdw blurRad="25400" sx="101000" sy="101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500" y="274638"/>
            <a:ext cx="80010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1500" y="1874838"/>
            <a:ext cx="3749040" cy="639762"/>
          </a:xfrm>
        </p:spPr>
        <p:txBody>
          <a:bodyPr anchor="ctr">
            <a:noAutofit/>
          </a:bodyPr>
          <a:lstStyle>
            <a:lvl1pPr marL="0" indent="0" algn="ctr">
              <a:spcAft>
                <a:spcPts val="0"/>
              </a:spcAft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71500" y="2590800"/>
            <a:ext cx="3749040" cy="3448050"/>
          </a:xfrm>
        </p:spPr>
        <p:txBody>
          <a:bodyPr>
            <a:normAutofit/>
          </a:bodyPr>
          <a:lstStyle>
            <a:lvl1pPr>
              <a:spcAft>
                <a:spcPts val="1400"/>
              </a:spcAft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290763" indent="-461963">
              <a:defRPr sz="1800"/>
            </a:lvl6pPr>
            <a:lvl7pPr marL="2290763" indent="-461963">
              <a:defRPr sz="1800"/>
            </a:lvl7pPr>
            <a:lvl8pPr marL="2290763" indent="-461963">
              <a:defRPr sz="1800"/>
            </a:lvl8pPr>
            <a:lvl9pPr marL="2290763" indent="-461963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23460" y="1874838"/>
            <a:ext cx="3749040" cy="639762"/>
          </a:xfrm>
        </p:spPr>
        <p:txBody>
          <a:bodyPr anchor="ctr">
            <a:noAutofit/>
          </a:bodyPr>
          <a:lstStyle>
            <a:lvl1pPr marL="0" indent="0" algn="ctr">
              <a:spcAft>
                <a:spcPts val="0"/>
              </a:spcAft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23460" y="2590800"/>
            <a:ext cx="3749040" cy="3448050"/>
          </a:xfrm>
        </p:spPr>
        <p:txBody>
          <a:bodyPr>
            <a:normAutofit/>
          </a:bodyPr>
          <a:lstStyle>
            <a:lvl1pPr>
              <a:spcAft>
                <a:spcPts val="1400"/>
              </a:spcAft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290763" indent="-461963">
              <a:defRPr sz="1800"/>
            </a:lvl6pPr>
            <a:lvl7pPr marL="2290763" indent="-461963">
              <a:defRPr sz="1800"/>
            </a:lvl7pPr>
            <a:lvl8pPr marL="2290763" indent="-461963">
              <a:defRPr sz="1800"/>
            </a:lvl8pPr>
            <a:lvl9pPr marL="2290763" indent="-461963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8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0ABA669-B262-304B-BA03-1E46EED1B3BA}" type="datetime1">
              <a:rPr lang="en-US" smtClean="0"/>
              <a:t>6/4/2021</a:t>
            </a:fld>
            <a:endParaRPr lang="en-US"/>
          </a:p>
        </p:txBody>
      </p:sp>
      <p:sp>
        <p:nvSpPr>
          <p:cNvPr id="9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10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32EAB69-8265-004E-99D3-2EF68565B9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290834"/>
      </p:ext>
    </p:extLst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fld id="{98B17B5C-0873-CE4F-BCCF-14DC20753E1D}" type="datetime1">
              <a:rPr lang="en-US" smtClean="0"/>
              <a:t>6/4/2021</a:t>
            </a:fld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32EAB69-8265-004E-99D3-2EF68565B9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787795"/>
      </p:ext>
    </p:extLst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fld id="{54FF0F41-240E-AD4F-918C-882952D85630}" type="datetime1">
              <a:rPr lang="en-US" smtClean="0"/>
              <a:t>6/4/2021</a:t>
            </a:fld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32EAB69-8265-004E-99D3-2EF68565B9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563302"/>
      </p:ext>
    </p:extLst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hortRul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2375" y="2305050"/>
            <a:ext cx="2495550" cy="95250"/>
          </a:xfrm>
          <a:prstGeom prst="rect">
            <a:avLst/>
          </a:prstGeom>
          <a:effectLst>
            <a:outerShdw blurRad="25400" sx="101000" sy="101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6153" y="443752"/>
            <a:ext cx="3749040" cy="1707777"/>
          </a:xfrm>
        </p:spPr>
        <p:txBody>
          <a:bodyPr anchor="b">
            <a:noAutofit/>
          </a:bodyPr>
          <a:lstStyle>
            <a:lvl1pPr algn="ctr">
              <a:defRPr sz="36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27494" y="430306"/>
            <a:ext cx="3749040" cy="5608544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 marL="2290763" indent="-461963">
              <a:defRPr sz="2000"/>
            </a:lvl6pPr>
            <a:lvl7pPr marL="2290763" indent="-461963">
              <a:defRPr sz="2000"/>
            </a:lvl7pPr>
            <a:lvl8pPr marL="2290763" indent="-461963">
              <a:defRPr sz="2000"/>
            </a:lvl8pPr>
            <a:lvl9pPr marL="2290763" indent="-461963"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6153" y="2554940"/>
            <a:ext cx="3749040" cy="3146613"/>
          </a:xfrm>
        </p:spPr>
        <p:txBody>
          <a:bodyPr>
            <a:normAutofit/>
          </a:bodyPr>
          <a:lstStyle>
            <a:lvl1pPr marL="0" indent="0" algn="ctr">
              <a:spcAft>
                <a:spcPts val="1000"/>
              </a:spcAft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D3EFAF8-E8B4-7A4C-83BA-794E5D4CA0FB}" type="datetime1">
              <a:rPr lang="en-US" smtClean="0"/>
              <a:t>6/4/2021</a:t>
            </a:fld>
            <a:endParaRPr lang="en-US"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32EAB69-8265-004E-99D3-2EF68565B9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328666"/>
      </p:ext>
    </p:extLst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hortRul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2375" y="2305050"/>
            <a:ext cx="2495550" cy="95250"/>
          </a:xfrm>
          <a:prstGeom prst="rect">
            <a:avLst/>
          </a:prstGeom>
          <a:effectLst>
            <a:outerShdw blurRad="25400" sx="101000" sy="101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8" descr="parAvi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08222">
            <a:off x="6797675" y="538163"/>
            <a:ext cx="1808163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60" y="434609"/>
            <a:ext cx="3749040" cy="1709928"/>
          </a:xfrm>
        </p:spPr>
        <p:txBody>
          <a:bodyPr rtlCol="0" anchor="b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6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4360" y="2551176"/>
            <a:ext cx="3749040" cy="3145536"/>
          </a:xfrm>
        </p:spPr>
        <p:txBody>
          <a:bodyPr rtlCol="0">
            <a:normAutofit/>
          </a:bodyPr>
          <a:lstStyle>
            <a:lvl1pPr marL="0" indent="0">
              <a:spcAft>
                <a:spcPts val="1000"/>
              </a:spcAft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150174">
            <a:off x="4827538" y="836203"/>
            <a:ext cx="3657600" cy="4937760"/>
          </a:xfrm>
          <a:solidFill>
            <a:srgbClr val="FFFFFF">
              <a:shade val="85000"/>
            </a:srgbClr>
          </a:solidFill>
          <a:ln w="31750" cap="sq">
            <a:solidFill>
              <a:srgbClr val="FDFDFD"/>
            </a:solidFill>
            <a:miter lim="800000"/>
          </a:ln>
          <a:effectLst>
            <a:outerShdw blurRad="88900" dist="4445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  <p:txBody>
          <a:bodyPr rtlCol="0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Drag picture to placeholder or click icon to add</a:t>
            </a:r>
            <a:endParaRPr noProof="0"/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6C6E981-3316-E446-97BA-75D5098D5BA4}" type="datetime1">
              <a:rPr lang="en-US" smtClean="0"/>
              <a:t>6/4/2021</a:t>
            </a:fld>
            <a:endParaRPr lang="en-US"/>
          </a:p>
        </p:txBody>
      </p:sp>
      <p:sp>
        <p:nvSpPr>
          <p:cNvPr id="8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32EAB69-8265-004E-99D3-2EF68565B9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804381"/>
      </p:ext>
    </p:extLst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7" descr="TitlePageOverla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 descr="shortRul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4225" y="4665663"/>
            <a:ext cx="2495550" cy="95250"/>
          </a:xfrm>
          <a:prstGeom prst="rect">
            <a:avLst/>
          </a:prstGeom>
          <a:effectLst>
            <a:outerShdw blurRad="25400" sx="101000" sy="101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500" y="2924825"/>
            <a:ext cx="8001000" cy="1709928"/>
          </a:xfrm>
        </p:spPr>
        <p:txBody>
          <a:bodyPr rtlCol="0" anchor="b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1500" y="4800600"/>
            <a:ext cx="8001000" cy="1219200"/>
          </a:xfrm>
        </p:spPr>
        <p:txBody>
          <a:bodyPr rtlCol="0">
            <a:normAutofit/>
          </a:bodyPr>
          <a:lstStyle>
            <a:lvl1pPr marL="0" indent="0" algn="ctr">
              <a:spcAft>
                <a:spcPts val="300"/>
              </a:spcAft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21355093">
            <a:off x="2359666" y="458370"/>
            <a:ext cx="4424669" cy="3079124"/>
          </a:xfrm>
          <a:solidFill>
            <a:srgbClr val="FFFFFF">
              <a:shade val="85000"/>
            </a:srgbClr>
          </a:solidFill>
          <a:ln w="31750" cap="sq">
            <a:solidFill>
              <a:srgbClr val="FDFDFD"/>
            </a:solidFill>
            <a:miter lim="800000"/>
          </a:ln>
          <a:effectLst>
            <a:outerShdw blurRad="88900" dist="44450" dir="90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  <p:txBody>
          <a:bodyPr rtlCol="0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Drag picture to placeholder or click icon to add</a:t>
            </a:r>
            <a:endParaRPr noProof="0"/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71DD1E6-8DCF-944C-8DA0-9D321D2FCD0E}" type="datetime1">
              <a:rPr lang="en-US" smtClean="0"/>
              <a:t>6/4/2021</a:t>
            </a:fld>
            <a:endParaRPr lang="en-US"/>
          </a:p>
        </p:txBody>
      </p:sp>
      <p:sp>
        <p:nvSpPr>
          <p:cNvPr id="8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32EAB69-8265-004E-99D3-2EF68565B9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613850"/>
      </p:ext>
    </p:extLst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2 Pictures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7" descr="TitlePageOverla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8" descr="parAvi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08222">
            <a:off x="6835775" y="279400"/>
            <a:ext cx="1695450" cy="484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 descr="shortRul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4225" y="4665663"/>
            <a:ext cx="2495550" cy="95250"/>
          </a:xfrm>
          <a:prstGeom prst="rect">
            <a:avLst/>
          </a:prstGeom>
          <a:effectLst>
            <a:outerShdw blurRad="25400" sx="101000" sy="101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10" descr="parAvi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785255">
            <a:off x="2865438" y="3182938"/>
            <a:ext cx="1697037" cy="484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500" y="2924825"/>
            <a:ext cx="8001000" cy="1709928"/>
          </a:xfrm>
        </p:spPr>
        <p:txBody>
          <a:bodyPr rtlCol="0" anchor="b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1500" y="4800600"/>
            <a:ext cx="8001000" cy="1219200"/>
          </a:xfrm>
        </p:spPr>
        <p:txBody>
          <a:bodyPr rtlCol="0">
            <a:normAutofit/>
          </a:bodyPr>
          <a:lstStyle>
            <a:lvl1pPr marL="0" indent="0" algn="ctr">
              <a:spcAft>
                <a:spcPts val="300"/>
              </a:spcAft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idx="13"/>
          </p:nvPr>
        </p:nvSpPr>
        <p:spPr>
          <a:xfrm rot="150321">
            <a:off x="4329929" y="546774"/>
            <a:ext cx="4163077" cy="2961146"/>
          </a:xfrm>
          <a:solidFill>
            <a:srgbClr val="FFFFFF">
              <a:shade val="85000"/>
            </a:srgbClr>
          </a:solidFill>
          <a:ln w="31750" cap="sq">
            <a:solidFill>
              <a:srgbClr val="FDFDFD"/>
            </a:solidFill>
            <a:miter lim="800000"/>
          </a:ln>
          <a:effectLst>
            <a:outerShdw blurRad="88900" dist="31750" dir="90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  <p:txBody>
          <a:bodyPr rtlCol="0">
            <a:normAutofit/>
          </a:bodyPr>
          <a:lstStyle>
            <a:lvl1pPr marL="0" indent="0" algn="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Drag picture to placeholder or click icon to add</a:t>
            </a:r>
            <a:endParaRPr noProof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21380673">
            <a:off x="699762" y="451178"/>
            <a:ext cx="4163077" cy="2961146"/>
          </a:xfrm>
          <a:solidFill>
            <a:srgbClr val="FFFFFF">
              <a:shade val="85000"/>
            </a:srgbClr>
          </a:solidFill>
          <a:ln w="31750" cap="sq">
            <a:solidFill>
              <a:srgbClr val="FDFDFD"/>
            </a:solidFill>
            <a:miter lim="800000"/>
          </a:ln>
          <a:effectLst>
            <a:outerShdw blurRad="88900" dist="44450" dir="900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  <p:txBody>
          <a:bodyPr rtlCol="0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Drag picture to placeholder or click icon to add</a:t>
            </a:r>
            <a:endParaRPr noProof="0"/>
          </a:p>
        </p:txBody>
      </p:sp>
      <p:sp>
        <p:nvSpPr>
          <p:cNvPr id="11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fld id="{C4FEA22F-6B46-BB46-BAE4-D21BCA013024}" type="datetime1">
              <a:rPr lang="en-US" smtClean="0"/>
              <a:t>6/4/2021</a:t>
            </a:fld>
            <a:endParaRPr lang="en-US"/>
          </a:p>
        </p:txBody>
      </p:sp>
      <p:sp>
        <p:nvSpPr>
          <p:cNvPr id="12" name="Footer Placeholder 5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13" name="Slide Number Placeholder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fld id="{D32EAB69-8265-004E-99D3-2EF68565B9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406858"/>
      </p:ext>
    </p:extLst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 descr="TitlePageOverla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83480" y="4800600"/>
            <a:ext cx="3246120" cy="1188720"/>
          </a:xfrm>
        </p:spPr>
        <p:txBody>
          <a:bodyPr rtlCol="0">
            <a:normAutofit/>
          </a:bodyPr>
          <a:lstStyle>
            <a:lvl1pPr marL="0" indent="0" algn="ctr">
              <a:spcAft>
                <a:spcPts val="300"/>
              </a:spcAft>
              <a:buNone/>
              <a:defRPr sz="2000">
                <a:solidFill>
                  <a:schemeClr val="tx1"/>
                </a:solidFill>
                <a:latin typeface="Mistral" pitchFamily="66" charset="0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idx="13"/>
          </p:nvPr>
        </p:nvSpPr>
        <p:spPr>
          <a:xfrm rot="253865">
            <a:off x="4415567" y="369110"/>
            <a:ext cx="3794703" cy="2729767"/>
          </a:xfrm>
          <a:solidFill>
            <a:srgbClr val="FFFFFF">
              <a:shade val="85000"/>
            </a:srgbClr>
          </a:solidFill>
          <a:ln w="31750" cap="sq">
            <a:solidFill>
              <a:srgbClr val="FDFDFD"/>
            </a:solidFill>
            <a:miter lim="800000"/>
          </a:ln>
          <a:effectLst>
            <a:outerShdw blurRad="88900" dist="44450" dir="600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  <p:txBody>
          <a:bodyPr rtlCol="0">
            <a:normAutofit/>
          </a:bodyPr>
          <a:lstStyle>
            <a:lvl1pPr marL="0" indent="0" algn="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Drag picture to placeholder or click icon to add</a:t>
            </a:r>
            <a:endParaRPr noProof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20973137">
            <a:off x="530124" y="631160"/>
            <a:ext cx="3837559" cy="2604282"/>
          </a:xfrm>
          <a:solidFill>
            <a:srgbClr val="FFFFFF">
              <a:shade val="85000"/>
            </a:srgbClr>
          </a:solidFill>
          <a:ln w="31750" cap="sq">
            <a:solidFill>
              <a:srgbClr val="FDFDFD"/>
            </a:solidFill>
            <a:miter lim="800000"/>
          </a:ln>
          <a:effectLst>
            <a:outerShdw blurRad="88900" dist="44450" dir="90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  <p:txBody>
          <a:bodyPr rtlCol="0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Drag picture to placeholder or click icon to add</a:t>
            </a:r>
            <a:endParaRPr noProof="0"/>
          </a:p>
        </p:txBody>
      </p:sp>
      <p:sp>
        <p:nvSpPr>
          <p:cNvPr id="14" name="Picture Placeholder 2"/>
          <p:cNvSpPr>
            <a:spLocks noGrp="1"/>
          </p:cNvSpPr>
          <p:nvPr>
            <p:ph type="pic" idx="14"/>
          </p:nvPr>
        </p:nvSpPr>
        <p:spPr>
          <a:xfrm rot="470783">
            <a:off x="708565" y="3070624"/>
            <a:ext cx="3918749" cy="2827517"/>
          </a:xfrm>
          <a:solidFill>
            <a:srgbClr val="FFFFFF">
              <a:shade val="85000"/>
            </a:srgbClr>
          </a:solidFill>
          <a:ln w="31750" cap="sq">
            <a:solidFill>
              <a:srgbClr val="FDFDFD"/>
            </a:solidFill>
            <a:miter lim="800000"/>
          </a:ln>
          <a:effectLst>
            <a:outerShdw blurRad="88900" dist="44450" dir="1140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  <p:txBody>
          <a:bodyPr rtlCol="0">
            <a:normAutofit/>
          </a:bodyPr>
          <a:lstStyle>
            <a:lvl1pPr marL="0" indent="0" algn="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Drag picture to placeholder or click icon to add</a:t>
            </a:r>
            <a:endParaRPr noProof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 rot="21240000">
            <a:off x="4717562" y="3396154"/>
            <a:ext cx="3474720" cy="1097280"/>
          </a:xfrm>
        </p:spPr>
        <p:txBody>
          <a:bodyPr rtlCol="0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spcAft>
                <a:spcPts val="300"/>
              </a:spcAft>
              <a:buNone/>
              <a:defRPr sz="2800" kern="1200">
                <a:solidFill>
                  <a:schemeClr val="tx1"/>
                </a:solidFill>
                <a:latin typeface="Mistral" pitchFamily="66" charset="0"/>
                <a:ea typeface="+mn-ea"/>
                <a:cs typeface="+mn-cs"/>
              </a:defRPr>
            </a:lvl1pPr>
          </a:lstStyle>
          <a:p>
            <a:pPr lvl="0"/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8" name="Date Placeholder 4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/>
            </a:lvl1pPr>
          </a:lstStyle>
          <a:p>
            <a:fld id="{7F933AFB-CD87-1F46-8C57-AFBAC79480BA}" type="datetime1">
              <a:rPr lang="en-US" smtClean="0"/>
              <a:t>6/4/2021</a:t>
            </a:fld>
            <a:endParaRPr lang="en-US"/>
          </a:p>
        </p:txBody>
      </p:sp>
      <p:sp>
        <p:nvSpPr>
          <p:cNvPr id="9" name="Footer Placeholder 5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fld id="{D32EAB69-8265-004E-99D3-2EF68565B9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496487"/>
      </p:ext>
    </p:extLst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TitlePageOverla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 descr="parAvi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08222">
            <a:off x="7427913" y="2619375"/>
            <a:ext cx="1581150" cy="45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9" descr="pictureStamp-Fram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22260">
            <a:off x="6338888" y="604838"/>
            <a:ext cx="1611312" cy="2024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0" descr="pictureStamp-Fram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22260">
            <a:off x="4891088" y="985838"/>
            <a:ext cx="1611312" cy="2024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2000" y="4876800"/>
            <a:ext cx="3048000" cy="1188720"/>
          </a:xfrm>
        </p:spPr>
        <p:txBody>
          <a:bodyPr rtlCol="0">
            <a:normAutofit/>
          </a:bodyPr>
          <a:lstStyle>
            <a:lvl1pPr marL="0" indent="0" algn="ctr">
              <a:spcAft>
                <a:spcPts val="300"/>
              </a:spcAft>
              <a:buNone/>
              <a:defRPr sz="2000" kern="1200">
                <a:solidFill>
                  <a:schemeClr val="tx1"/>
                </a:solidFill>
                <a:latin typeface="Mistral" pitchFamily="66" charset="0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Picture Placeholder 2"/>
          <p:cNvSpPr>
            <a:spLocks noGrp="1"/>
          </p:cNvSpPr>
          <p:nvPr>
            <p:ph type="pic" idx="14"/>
          </p:nvPr>
        </p:nvSpPr>
        <p:spPr>
          <a:xfrm rot="247118">
            <a:off x="5075220" y="1165774"/>
            <a:ext cx="1243584" cy="1664208"/>
          </a:xfrm>
          <a:solidFill>
            <a:srgbClr val="FFFFFF">
              <a:shade val="85000"/>
            </a:srgbClr>
          </a:solidFill>
          <a:ln w="114300" cap="sq">
            <a:noFill/>
            <a:miter lim="800000"/>
          </a:ln>
          <a:effectLst/>
          <a:scene3d>
            <a:camera prst="perspectiveRelaxed">
              <a:rot lat="0" lon="0" rev="0"/>
            </a:camera>
            <a:lightRig rig="twoPt" dir="t">
              <a:rot lat="0" lon="0" rev="7200000"/>
            </a:lightRig>
          </a:scene3d>
          <a:sp3d prstMaterial="matte">
            <a:contourClr>
              <a:srgbClr val="FFFFFF"/>
            </a:contourClr>
          </a:sp3d>
        </p:spPr>
        <p:txBody>
          <a:bodyPr rtlCol="0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Drag picture to placeholder or click icon to add</a:t>
            </a:r>
            <a:endParaRPr noProof="0"/>
          </a:p>
        </p:txBody>
      </p:sp>
      <p:sp>
        <p:nvSpPr>
          <p:cNvPr id="17" name="Picture Placeholder 2"/>
          <p:cNvSpPr>
            <a:spLocks noGrp="1"/>
          </p:cNvSpPr>
          <p:nvPr>
            <p:ph type="pic" idx="15"/>
          </p:nvPr>
        </p:nvSpPr>
        <p:spPr>
          <a:xfrm rot="271248">
            <a:off x="6523020" y="784774"/>
            <a:ext cx="1243584" cy="1664208"/>
          </a:xfrm>
          <a:solidFill>
            <a:srgbClr val="FFFFFF">
              <a:shade val="85000"/>
            </a:srgbClr>
          </a:solidFill>
          <a:ln w="114300" cap="sq">
            <a:noFill/>
            <a:miter lim="800000"/>
          </a:ln>
          <a:effectLst/>
          <a:scene3d>
            <a:camera prst="perspectiveRelaxed">
              <a:rot lat="0" lon="0" rev="0"/>
            </a:camera>
            <a:lightRig rig="twoPt" dir="t">
              <a:rot lat="0" lon="0" rev="7200000"/>
            </a:lightRig>
          </a:scene3d>
          <a:sp3d prstMaterial="matte">
            <a:contourClr>
              <a:srgbClr val="FFFFFF"/>
            </a:contourClr>
          </a:sp3d>
        </p:spPr>
        <p:txBody>
          <a:bodyPr rtlCol="0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Drag picture to placeholder or click icon to add</a:t>
            </a:r>
            <a:endParaRPr noProof="0"/>
          </a:p>
        </p:txBody>
      </p:sp>
      <p:sp>
        <p:nvSpPr>
          <p:cNvPr id="10" name="Picture Placeholder 2"/>
          <p:cNvSpPr>
            <a:spLocks noGrp="1"/>
          </p:cNvSpPr>
          <p:nvPr>
            <p:ph type="pic" idx="13"/>
          </p:nvPr>
        </p:nvSpPr>
        <p:spPr>
          <a:xfrm rot="253865">
            <a:off x="4519045" y="2873698"/>
            <a:ext cx="3931920" cy="2834640"/>
          </a:xfrm>
          <a:solidFill>
            <a:srgbClr val="FFFFFF">
              <a:shade val="85000"/>
            </a:srgbClr>
          </a:solidFill>
          <a:ln w="31750" cap="sq">
            <a:solidFill>
              <a:srgbClr val="FDFDFD"/>
            </a:solidFill>
            <a:miter lim="800000"/>
          </a:ln>
          <a:effectLst>
            <a:outerShdw blurRad="88900" dist="44450" dir="690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  <p:txBody>
          <a:bodyPr rtlCol="0">
            <a:normAutofit/>
          </a:bodyPr>
          <a:lstStyle>
            <a:lvl1pPr marL="0" indent="0" algn="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Drag picture to placeholder or click icon to add</a:t>
            </a:r>
            <a:endParaRPr noProof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21193488">
            <a:off x="610678" y="450635"/>
            <a:ext cx="3931920" cy="2834640"/>
          </a:xfrm>
          <a:solidFill>
            <a:srgbClr val="FFFFFF">
              <a:shade val="85000"/>
            </a:srgbClr>
          </a:solidFill>
          <a:ln w="31750" cap="sq">
            <a:solidFill>
              <a:srgbClr val="FDFDFD"/>
            </a:solidFill>
            <a:miter lim="800000"/>
          </a:ln>
          <a:effectLst>
            <a:outerShdw blurRad="88900" dist="44450" dir="90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  <p:txBody>
          <a:bodyPr rtlCol="0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Drag picture to placeholder or click icon to add</a:t>
            </a:r>
            <a:endParaRPr noProof="0"/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 rot="21240000">
            <a:off x="455724" y="3551615"/>
            <a:ext cx="3474720" cy="1097280"/>
          </a:xfrm>
        </p:spPr>
        <p:txBody>
          <a:bodyPr rtlCol="0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spcAft>
                <a:spcPts val="300"/>
              </a:spcAft>
              <a:buNone/>
              <a:defRPr sz="2800" kern="1200">
                <a:solidFill>
                  <a:schemeClr val="tx1"/>
                </a:solidFill>
                <a:latin typeface="Mistral" pitchFamily="66" charset="0"/>
                <a:ea typeface="+mn-ea"/>
                <a:cs typeface="+mn-cs"/>
              </a:defRPr>
            </a:lvl1pPr>
          </a:lstStyle>
          <a:p>
            <a:pPr lvl="0"/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3" name="Date Placeholder 4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/>
            </a:lvl1pPr>
          </a:lstStyle>
          <a:p>
            <a:fld id="{07E841C2-3347-4F4A-A23C-58E878017DFA}" type="datetime1">
              <a:rPr lang="en-US" smtClean="0"/>
              <a:t>6/4/2021</a:t>
            </a:fld>
            <a:endParaRPr lang="en-US"/>
          </a:p>
        </p:txBody>
      </p:sp>
      <p:sp>
        <p:nvSpPr>
          <p:cNvPr id="15" name="Footer Placeholder 5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18" name="Slide Number Placeholder 6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/>
            </a:lvl1pPr>
          </a:lstStyle>
          <a:p>
            <a:fld id="{D32EAB69-8265-004E-99D3-2EF68565B9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1933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D7E65-B639-B145-8FF4-16B3F4674D4D}" type="datetime1">
              <a:rPr lang="en-US" smtClean="0"/>
              <a:t>6/4/2021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FEC02-31F5-C647-A7D5-44A3529BC6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3347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verticalRul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3513" y="1562100"/>
            <a:ext cx="152400" cy="3733800"/>
          </a:xfrm>
          <a:prstGeom prst="rect">
            <a:avLst/>
          </a:prstGeom>
          <a:effectLst>
            <a:outerShdw blurRad="25400" sx="101000" sy="101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96634" y="577849"/>
            <a:ext cx="1882589" cy="5461001"/>
          </a:xfrm>
        </p:spPr>
        <p:txBody>
          <a:bodyPr vert="eaVert"/>
          <a:lstStyle>
            <a:lvl1pPr>
              <a:defRPr sz="4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78224" y="577849"/>
            <a:ext cx="5768788" cy="5461001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03CDAD3-1FE2-6B40-B162-92DD2B4D9101}" type="datetime1">
              <a:rPr lang="en-US" smtClean="0"/>
              <a:t>6/4/2021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F1FEC02-31F5-C647-A7D5-44A3529BC6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475531"/>
      </p:ext>
    </p:extLst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tandardRul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5100" y="1524000"/>
            <a:ext cx="3733800" cy="152400"/>
          </a:xfrm>
          <a:prstGeom prst="rect">
            <a:avLst/>
          </a:prstGeom>
          <a:effectLst>
            <a:outerShdw blurRad="25400" sx="101000" sy="101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 marL="2286000" indent="-457200">
              <a:defRPr/>
            </a:lvl6pPr>
            <a:lvl7pPr marL="2286000" indent="-457200">
              <a:defRPr/>
            </a:lvl7pPr>
            <a:lvl8pPr marL="2286000" indent="-457200">
              <a:defRPr/>
            </a:lvl8pPr>
            <a:lvl9pPr marL="2286000" indent="-457200"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D96C4D5-AEF4-FE47-855A-4004CEFEC4F3}" type="datetime1">
              <a:rPr lang="en-US" smtClean="0"/>
              <a:t>6/4/2021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32EAB69-8265-004E-99D3-2EF68565B9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530581"/>
      </p:ext>
    </p:extLst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verticalRul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3513" y="1562100"/>
            <a:ext cx="152400" cy="3733800"/>
          </a:xfrm>
          <a:prstGeom prst="rect">
            <a:avLst/>
          </a:prstGeom>
          <a:effectLst>
            <a:outerShdw blurRad="25400" sx="101000" sy="101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96634" y="577849"/>
            <a:ext cx="1882589" cy="5461001"/>
          </a:xfrm>
        </p:spPr>
        <p:txBody>
          <a:bodyPr vert="eaVert"/>
          <a:lstStyle>
            <a:lvl1pPr>
              <a:defRPr sz="4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78224" y="577849"/>
            <a:ext cx="5768788" cy="5461001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0DB404C-3878-7C42-BC04-43721B4D526D}" type="datetime1">
              <a:rPr lang="en-US" smtClean="0"/>
              <a:t>6/4/2021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32EAB69-8265-004E-99D3-2EF68565B9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475531"/>
      </p:ext>
    </p:extLst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TitlePageOverla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 descr="standardRul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5100" y="4191000"/>
            <a:ext cx="3733800" cy="152400"/>
          </a:xfrm>
          <a:prstGeom prst="rect">
            <a:avLst/>
          </a:prstGeom>
          <a:effectLst>
            <a:outerShdw blurRad="25400" sx="101000" sy="101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71500" y="1676401"/>
            <a:ext cx="8001000" cy="2424766"/>
          </a:xfrm>
        </p:spPr>
        <p:txBody>
          <a:bodyPr anchor="b">
            <a:noAutofit/>
          </a:bodyPr>
          <a:lstStyle>
            <a:lvl1pPr>
              <a:defRPr sz="46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1500" y="4419600"/>
            <a:ext cx="8001000" cy="1219200"/>
          </a:xfrm>
        </p:spPr>
        <p:txBody>
          <a:bodyPr/>
          <a:lstStyle>
            <a:lvl1pPr marL="0" indent="0" algn="ctr">
              <a:spcAft>
                <a:spcPts val="0"/>
              </a:spcAft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75E58EF-DAF1-A741-AB46-88BE0D267729}" type="datetime1">
              <a:rPr lang="en-US" smtClean="0"/>
              <a:t>6/4/2021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32EAB69-8265-004E-99D3-2EF68565B9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401900"/>
      </p:ext>
    </p:extLst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tandardRul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5100" y="1524000"/>
            <a:ext cx="3733800" cy="152400"/>
          </a:xfrm>
          <a:prstGeom prst="rect">
            <a:avLst/>
          </a:prstGeom>
          <a:effectLst>
            <a:outerShdw blurRad="25400" sx="101000" sy="101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宋体"/>
                <a:ea typeface="宋体"/>
                <a:cs typeface="宋体"/>
              </a:defRPr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F2D9250-B8ED-594D-A973-BEA1753E3CE5}" type="datetime1">
              <a:rPr lang="en-US" smtClean="0"/>
              <a:t>6/4/2021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32EAB69-8265-004E-99D3-2EF68565B9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269381"/>
      </p:ext>
    </p:extLst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3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 descr="TitlePageOverla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 descr="standardRul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5100" y="4572000"/>
            <a:ext cx="3733800" cy="152400"/>
          </a:xfrm>
          <a:prstGeom prst="rect">
            <a:avLst/>
          </a:prstGeom>
          <a:effectLst>
            <a:outerShdw blurRad="25400" sx="101000" sy="101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9" descr="pictureStamp-Fram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66660">
            <a:off x="5138738" y="600075"/>
            <a:ext cx="1609725" cy="202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0" descr="pictureStamp-Fram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29776">
            <a:off x="2073275" y="555625"/>
            <a:ext cx="1609725" cy="202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1" descr="pictureStamp-Fram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1790">
            <a:off x="3592513" y="936625"/>
            <a:ext cx="1609725" cy="2024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71500" y="2057401"/>
            <a:ext cx="8001000" cy="2424766"/>
          </a:xfrm>
        </p:spPr>
        <p:txBody>
          <a:bodyPr anchor="b">
            <a:noAutofit/>
          </a:bodyPr>
          <a:lstStyle>
            <a:lvl1pPr>
              <a:defRPr sz="56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1500" y="4800600"/>
            <a:ext cx="8001000" cy="1219200"/>
          </a:xfrm>
        </p:spPr>
        <p:txBody>
          <a:bodyPr/>
          <a:lstStyle>
            <a:lvl1pPr marL="0" indent="0" algn="ctr">
              <a:spcAft>
                <a:spcPts val="0"/>
              </a:spcAft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idx="14"/>
          </p:nvPr>
        </p:nvSpPr>
        <p:spPr>
          <a:xfrm rot="21254634">
            <a:off x="2256146" y="735839"/>
            <a:ext cx="1243584" cy="1664208"/>
          </a:xfrm>
          <a:solidFill>
            <a:srgbClr val="FFFFFF">
              <a:shade val="85000"/>
            </a:srgbClr>
          </a:solidFill>
          <a:ln w="114300" cap="sq">
            <a:noFill/>
            <a:miter lim="800000"/>
          </a:ln>
          <a:effectLst/>
          <a:scene3d>
            <a:camera prst="perspectiveRelaxed">
              <a:rot lat="0" lon="0" rev="0"/>
            </a:camera>
            <a:lightRig rig="twoPt" dir="t">
              <a:rot lat="0" lon="0" rev="7200000"/>
            </a:lightRig>
          </a:scene3d>
          <a:sp3d prstMaterial="matte">
            <a:contourClr>
              <a:srgbClr val="FFFFFF"/>
            </a:contourClr>
          </a:sp3d>
        </p:spPr>
        <p:txBody>
          <a:bodyPr rtlCol="0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Drag picture to placeholder or click icon to add</a:t>
            </a:r>
            <a:endParaRPr noProof="0"/>
          </a:p>
        </p:txBody>
      </p:sp>
      <p:sp>
        <p:nvSpPr>
          <p:cNvPr id="13" name="Picture Placeholder 2"/>
          <p:cNvSpPr>
            <a:spLocks noGrp="1"/>
          </p:cNvSpPr>
          <p:nvPr>
            <p:ph type="pic" idx="15"/>
          </p:nvPr>
        </p:nvSpPr>
        <p:spPr>
          <a:xfrm rot="21315648">
            <a:off x="5321748" y="780292"/>
            <a:ext cx="1243584" cy="1664208"/>
          </a:xfrm>
          <a:solidFill>
            <a:srgbClr val="FFFFFF">
              <a:shade val="85000"/>
            </a:srgbClr>
          </a:solidFill>
          <a:ln w="114300" cap="sq">
            <a:noFill/>
            <a:miter lim="800000"/>
          </a:ln>
          <a:effectLst/>
          <a:scene3d>
            <a:camera prst="perspectiveRelaxed">
              <a:rot lat="0" lon="0" rev="0"/>
            </a:camera>
            <a:lightRig rig="twoPt" dir="t">
              <a:rot lat="0" lon="0" rev="7200000"/>
            </a:lightRig>
          </a:scene3d>
          <a:sp3d prstMaterial="matte">
            <a:contourClr>
              <a:srgbClr val="FFFFFF"/>
            </a:contourClr>
          </a:sp3d>
        </p:spPr>
        <p:txBody>
          <a:bodyPr rtlCol="0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Drag picture to placeholder or click icon to add</a:t>
            </a:r>
            <a:endParaRPr noProof="0"/>
          </a:p>
        </p:txBody>
      </p:sp>
      <p:sp>
        <p:nvSpPr>
          <p:cNvPr id="17" name="Picture Placeholder 2"/>
          <p:cNvSpPr>
            <a:spLocks noGrp="1"/>
          </p:cNvSpPr>
          <p:nvPr>
            <p:ph type="pic" idx="17"/>
          </p:nvPr>
        </p:nvSpPr>
        <p:spPr>
          <a:xfrm rot="100778">
            <a:off x="3775337" y="1116468"/>
            <a:ext cx="1243584" cy="1664208"/>
          </a:xfrm>
          <a:solidFill>
            <a:srgbClr val="FFFFFF">
              <a:shade val="85000"/>
            </a:srgbClr>
          </a:solidFill>
          <a:ln w="114300" cap="sq">
            <a:noFill/>
            <a:miter lim="800000"/>
          </a:ln>
          <a:effectLst/>
          <a:scene3d>
            <a:camera prst="perspectiveRelaxed">
              <a:rot lat="0" lon="0" rev="0"/>
            </a:camera>
            <a:lightRig rig="twoPt" dir="t">
              <a:rot lat="0" lon="0" rev="7200000"/>
            </a:lightRig>
          </a:scene3d>
          <a:sp3d prstMaterial="matte">
            <a:contourClr>
              <a:srgbClr val="FFFFFF"/>
            </a:contourClr>
          </a:sp3d>
        </p:spPr>
        <p:txBody>
          <a:bodyPr rtlCol="0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Drag picture to placeholder or click icon to add</a:t>
            </a:r>
            <a:endParaRPr noProof="0"/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18"/>
          </p:nvPr>
        </p:nvSpPr>
        <p:spPr/>
        <p:txBody>
          <a:bodyPr/>
          <a:lstStyle>
            <a:lvl1pPr>
              <a:defRPr/>
            </a:lvl1pPr>
          </a:lstStyle>
          <a:p>
            <a:fld id="{62CCC6C9-1A45-974A-AAFC-968B5E3325DB}" type="datetime1">
              <a:rPr lang="en-US" smtClean="0"/>
              <a:t>6/4/2021</a:t>
            </a:fld>
            <a:endParaRPr lang="en-US"/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/>
            </a:lvl1pPr>
          </a:lstStyle>
          <a:p>
            <a:fld id="{D32EAB69-8265-004E-99D3-2EF68565B9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886423"/>
      </p:ext>
    </p:extLst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tandardRul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5100" y="3352800"/>
            <a:ext cx="3733800" cy="152400"/>
          </a:xfrm>
          <a:prstGeom prst="rect">
            <a:avLst/>
          </a:prstGeom>
          <a:effectLst>
            <a:outerShdw blurRad="25400" sx="101000" sy="101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500" y="1282700"/>
            <a:ext cx="8001000" cy="1917700"/>
          </a:xfrm>
        </p:spPr>
        <p:txBody>
          <a:bodyPr anchor="b">
            <a:noAutofit/>
          </a:bodyPr>
          <a:lstStyle>
            <a:lvl1pPr algn="ctr">
              <a:defRPr sz="5600" b="0" cap="none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1500" y="3644153"/>
            <a:ext cx="8001000" cy="833718"/>
          </a:xfrm>
        </p:spPr>
        <p:txBody>
          <a:bodyPr/>
          <a:lstStyle>
            <a:lvl1pPr marL="0" indent="0" algn="ctr">
              <a:spcAft>
                <a:spcPts val="0"/>
              </a:spcAft>
              <a:buNone/>
              <a:defRPr sz="20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D141E39-8273-0F46-AF95-F6784A960265}" type="datetime1">
              <a:rPr lang="en-US" smtClean="0"/>
              <a:t>6/4/2021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32EAB69-8265-004E-99D3-2EF68565B9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806148"/>
      </p:ext>
    </p:extLst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tandardRul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5100" y="1524000"/>
            <a:ext cx="3733800" cy="152400"/>
          </a:xfrm>
          <a:prstGeom prst="rect">
            <a:avLst/>
          </a:prstGeom>
          <a:effectLst>
            <a:outerShdw blurRad="25400" sx="101000" sy="101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500" y="274638"/>
            <a:ext cx="80010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71500" y="1936751"/>
            <a:ext cx="3749040" cy="4102100"/>
          </a:xfrm>
        </p:spPr>
        <p:txBody>
          <a:bodyPr>
            <a:normAutofit/>
          </a:bodyPr>
          <a:lstStyle>
            <a:lvl1pPr>
              <a:spcAft>
                <a:spcPts val="1600"/>
              </a:spcAft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290763" indent="-461963">
              <a:defRPr sz="1800"/>
            </a:lvl6pPr>
            <a:lvl7pPr marL="2290763" indent="-461963">
              <a:defRPr sz="1800"/>
            </a:lvl7pPr>
            <a:lvl8pPr marL="2290763" indent="-461963">
              <a:defRPr sz="1800"/>
            </a:lvl8pPr>
            <a:lvl9pPr marL="2290763" indent="-461963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23460" y="1936751"/>
            <a:ext cx="3749040" cy="4102100"/>
          </a:xfrm>
        </p:spPr>
        <p:txBody>
          <a:bodyPr>
            <a:normAutofit/>
          </a:bodyPr>
          <a:lstStyle>
            <a:lvl1pPr>
              <a:spcAft>
                <a:spcPts val="1600"/>
              </a:spcAft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290763" indent="-461963">
              <a:defRPr sz="1800"/>
            </a:lvl6pPr>
            <a:lvl7pPr marL="2290763" indent="-461963">
              <a:defRPr sz="1800"/>
            </a:lvl7pPr>
            <a:lvl8pPr marL="2290763" indent="-461963">
              <a:defRPr sz="1800"/>
            </a:lvl8pPr>
            <a:lvl9pPr marL="2290763" indent="-461963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6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D63DD38-559D-CC4C-A30C-15B3B144008D}" type="datetime1">
              <a:rPr lang="en-US" smtClean="0"/>
              <a:t>6/4/2021</a:t>
            </a:fld>
            <a:endParaRPr lang="en-US"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32EAB69-8265-004E-99D3-2EF68565B9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28705"/>
      </p:ext>
    </p:extLst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tandardRul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5100" y="1524000"/>
            <a:ext cx="3733800" cy="152400"/>
          </a:xfrm>
          <a:prstGeom prst="rect">
            <a:avLst/>
          </a:prstGeom>
          <a:effectLst>
            <a:outerShdw blurRad="25400" sx="101000" sy="101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500" y="274638"/>
            <a:ext cx="80010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1500" y="1874838"/>
            <a:ext cx="3749040" cy="639762"/>
          </a:xfrm>
        </p:spPr>
        <p:txBody>
          <a:bodyPr anchor="ctr">
            <a:noAutofit/>
          </a:bodyPr>
          <a:lstStyle>
            <a:lvl1pPr marL="0" indent="0" algn="ctr">
              <a:spcAft>
                <a:spcPts val="0"/>
              </a:spcAft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71500" y="2590800"/>
            <a:ext cx="3749040" cy="3448050"/>
          </a:xfrm>
        </p:spPr>
        <p:txBody>
          <a:bodyPr>
            <a:normAutofit/>
          </a:bodyPr>
          <a:lstStyle>
            <a:lvl1pPr>
              <a:spcAft>
                <a:spcPts val="1400"/>
              </a:spcAft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290763" indent="-461963">
              <a:defRPr sz="1800"/>
            </a:lvl6pPr>
            <a:lvl7pPr marL="2290763" indent="-461963">
              <a:defRPr sz="1800"/>
            </a:lvl7pPr>
            <a:lvl8pPr marL="2290763" indent="-461963">
              <a:defRPr sz="1800"/>
            </a:lvl8pPr>
            <a:lvl9pPr marL="2290763" indent="-461963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23460" y="1874838"/>
            <a:ext cx="3749040" cy="639762"/>
          </a:xfrm>
        </p:spPr>
        <p:txBody>
          <a:bodyPr anchor="ctr">
            <a:noAutofit/>
          </a:bodyPr>
          <a:lstStyle>
            <a:lvl1pPr marL="0" indent="0" algn="ctr">
              <a:spcAft>
                <a:spcPts val="0"/>
              </a:spcAft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23460" y="2590800"/>
            <a:ext cx="3749040" cy="3448050"/>
          </a:xfrm>
        </p:spPr>
        <p:txBody>
          <a:bodyPr>
            <a:normAutofit/>
          </a:bodyPr>
          <a:lstStyle>
            <a:lvl1pPr>
              <a:spcAft>
                <a:spcPts val="1400"/>
              </a:spcAft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290763" indent="-461963">
              <a:defRPr sz="1800"/>
            </a:lvl6pPr>
            <a:lvl7pPr marL="2290763" indent="-461963">
              <a:defRPr sz="1800"/>
            </a:lvl7pPr>
            <a:lvl8pPr marL="2290763" indent="-461963">
              <a:defRPr sz="1800"/>
            </a:lvl8pPr>
            <a:lvl9pPr marL="2290763" indent="-461963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8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DCD5608-A9A1-E94E-AF1E-C1AC121F6C38}" type="datetime1">
              <a:rPr lang="en-US" smtClean="0"/>
              <a:t>6/4/2021</a:t>
            </a:fld>
            <a:endParaRPr lang="en-US"/>
          </a:p>
        </p:txBody>
      </p:sp>
      <p:sp>
        <p:nvSpPr>
          <p:cNvPr id="9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10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32EAB69-8265-004E-99D3-2EF68565B9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290834"/>
      </p:ext>
    </p:extLst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fld id="{97A4366B-07CC-0F4F-AFE1-32976F3D04DE}" type="datetime1">
              <a:rPr lang="en-US" smtClean="0"/>
              <a:t>6/4/2021</a:t>
            </a:fld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32EAB69-8265-004E-99D3-2EF68565B9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787795"/>
      </p:ext>
    </p:extLst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fld id="{2FA86CC6-3785-D84B-BE98-3E8FB1517F75}" type="datetime1">
              <a:rPr lang="en-US" smtClean="0"/>
              <a:t>6/4/2021</a:t>
            </a:fld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32EAB69-8265-004E-99D3-2EF68565B9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56330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9"/>
          <p:cNvSpPr txBox="1">
            <a:spLocks/>
          </p:cNvSpPr>
          <p:nvPr userDrawn="1"/>
        </p:nvSpPr>
        <p:spPr bwMode="auto">
          <a:xfrm>
            <a:off x="468313" y="6237288"/>
            <a:ext cx="2133600" cy="354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/>
          <a:lstStyle/>
          <a:p>
            <a:pPr>
              <a:defRPr/>
            </a:pPr>
            <a:endParaRPr lang="en-US" altLang="zh-TW" sz="1400" b="1">
              <a:solidFill>
                <a:srgbClr val="808000"/>
              </a:solidFill>
              <a:latin typeface="Calibri" pitchFamily="34" charset="0"/>
              <a:cs typeface="Arial" pitchFamily="34" charset="0"/>
            </a:endParaRPr>
          </a:p>
        </p:txBody>
      </p:sp>
      <p:sp>
        <p:nvSpPr>
          <p:cNvPr id="5" name="灯片编号占位符 9"/>
          <p:cNvSpPr txBox="1">
            <a:spLocks/>
          </p:cNvSpPr>
          <p:nvPr userDrawn="1"/>
        </p:nvSpPr>
        <p:spPr bwMode="auto">
          <a:xfrm>
            <a:off x="1116013" y="6237288"/>
            <a:ext cx="5111750" cy="354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/>
          <a:lstStyle/>
          <a:p>
            <a:pPr algn="ctr">
              <a:defRPr/>
            </a:pPr>
            <a:r>
              <a:rPr lang="en-US" altLang="zh-TW" sz="1400" b="1" dirty="0">
                <a:solidFill>
                  <a:srgbClr val="808000"/>
                </a:solidFill>
                <a:latin typeface="Calibri" pitchFamily="34" charset="0"/>
                <a:cs typeface="Arial" pitchFamily="34" charset="0"/>
              </a:rPr>
              <a:t>Bilinear Deep Learning for Image Classification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400568"/>
          </a:xfrm>
        </p:spPr>
        <p:txBody>
          <a:bodyPr>
            <a:normAutofit/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 dirty="0"/>
          </a:p>
        </p:txBody>
      </p:sp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6" name="灯片编号占位符 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91CDA1A-144C-453D-9AE3-A3A5E2303D85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247784147"/>
      </p:ext>
    </p:extLst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hortRul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2375" y="2305050"/>
            <a:ext cx="2495550" cy="95250"/>
          </a:xfrm>
          <a:prstGeom prst="rect">
            <a:avLst/>
          </a:prstGeom>
          <a:effectLst>
            <a:outerShdw blurRad="25400" sx="101000" sy="101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6153" y="443752"/>
            <a:ext cx="3749040" cy="1707777"/>
          </a:xfrm>
        </p:spPr>
        <p:txBody>
          <a:bodyPr anchor="b">
            <a:noAutofit/>
          </a:bodyPr>
          <a:lstStyle>
            <a:lvl1pPr algn="ctr">
              <a:defRPr sz="36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27494" y="430306"/>
            <a:ext cx="3749040" cy="5608544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 marL="2290763" indent="-461963">
              <a:defRPr sz="2000"/>
            </a:lvl6pPr>
            <a:lvl7pPr marL="2290763" indent="-461963">
              <a:defRPr sz="2000"/>
            </a:lvl7pPr>
            <a:lvl8pPr marL="2290763" indent="-461963">
              <a:defRPr sz="2000"/>
            </a:lvl8pPr>
            <a:lvl9pPr marL="2290763" indent="-461963"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6153" y="2554940"/>
            <a:ext cx="3749040" cy="3146613"/>
          </a:xfrm>
        </p:spPr>
        <p:txBody>
          <a:bodyPr>
            <a:normAutofit/>
          </a:bodyPr>
          <a:lstStyle>
            <a:lvl1pPr marL="0" indent="0" algn="ctr">
              <a:spcAft>
                <a:spcPts val="1000"/>
              </a:spcAft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713CFE-C90F-234A-A126-EEEA009E5D3D}" type="datetime1">
              <a:rPr lang="en-US" smtClean="0"/>
              <a:t>6/4/2021</a:t>
            </a:fld>
            <a:endParaRPr lang="en-US"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32EAB69-8265-004E-99D3-2EF68565B9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328666"/>
      </p:ext>
    </p:extLst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hortRul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2375" y="2305050"/>
            <a:ext cx="2495550" cy="95250"/>
          </a:xfrm>
          <a:prstGeom prst="rect">
            <a:avLst/>
          </a:prstGeom>
          <a:effectLst>
            <a:outerShdw blurRad="25400" sx="101000" sy="101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8" descr="parAvi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08222">
            <a:off x="6797675" y="538163"/>
            <a:ext cx="1808163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60" y="434609"/>
            <a:ext cx="3749040" cy="1709928"/>
          </a:xfrm>
        </p:spPr>
        <p:txBody>
          <a:bodyPr rtlCol="0" anchor="b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6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4360" y="2551176"/>
            <a:ext cx="3749040" cy="3145536"/>
          </a:xfrm>
        </p:spPr>
        <p:txBody>
          <a:bodyPr rtlCol="0">
            <a:normAutofit/>
          </a:bodyPr>
          <a:lstStyle>
            <a:lvl1pPr marL="0" indent="0">
              <a:spcAft>
                <a:spcPts val="1000"/>
              </a:spcAft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150174">
            <a:off x="4827538" y="836203"/>
            <a:ext cx="3657600" cy="4937760"/>
          </a:xfrm>
          <a:solidFill>
            <a:srgbClr val="FFFFFF">
              <a:shade val="85000"/>
            </a:srgbClr>
          </a:solidFill>
          <a:ln w="31750" cap="sq">
            <a:solidFill>
              <a:srgbClr val="FDFDFD"/>
            </a:solidFill>
            <a:miter lim="800000"/>
          </a:ln>
          <a:effectLst>
            <a:outerShdw blurRad="88900" dist="4445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  <p:txBody>
          <a:bodyPr rtlCol="0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Drag picture to placeholder or click icon to add</a:t>
            </a:r>
            <a:endParaRPr noProof="0"/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C1BDF2C-6841-0142-BD74-1E77F21350A5}" type="datetime1">
              <a:rPr lang="en-US" smtClean="0"/>
              <a:t>6/4/2021</a:t>
            </a:fld>
            <a:endParaRPr lang="en-US"/>
          </a:p>
        </p:txBody>
      </p:sp>
      <p:sp>
        <p:nvSpPr>
          <p:cNvPr id="8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32EAB69-8265-004E-99D3-2EF68565B9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804381"/>
      </p:ext>
    </p:extLst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7" descr="TitlePageOverla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 descr="shortRul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4225" y="4665663"/>
            <a:ext cx="2495550" cy="95250"/>
          </a:xfrm>
          <a:prstGeom prst="rect">
            <a:avLst/>
          </a:prstGeom>
          <a:effectLst>
            <a:outerShdw blurRad="25400" sx="101000" sy="101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500" y="2924825"/>
            <a:ext cx="8001000" cy="1709928"/>
          </a:xfrm>
        </p:spPr>
        <p:txBody>
          <a:bodyPr rtlCol="0" anchor="b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1500" y="4800600"/>
            <a:ext cx="8001000" cy="1219200"/>
          </a:xfrm>
        </p:spPr>
        <p:txBody>
          <a:bodyPr rtlCol="0">
            <a:normAutofit/>
          </a:bodyPr>
          <a:lstStyle>
            <a:lvl1pPr marL="0" indent="0" algn="ctr">
              <a:spcAft>
                <a:spcPts val="300"/>
              </a:spcAft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21355093">
            <a:off x="2359666" y="458370"/>
            <a:ext cx="4424669" cy="3079124"/>
          </a:xfrm>
          <a:solidFill>
            <a:srgbClr val="FFFFFF">
              <a:shade val="85000"/>
            </a:srgbClr>
          </a:solidFill>
          <a:ln w="31750" cap="sq">
            <a:solidFill>
              <a:srgbClr val="FDFDFD"/>
            </a:solidFill>
            <a:miter lim="800000"/>
          </a:ln>
          <a:effectLst>
            <a:outerShdw blurRad="88900" dist="44450" dir="90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  <p:txBody>
          <a:bodyPr rtlCol="0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Drag picture to placeholder or click icon to add</a:t>
            </a:r>
            <a:endParaRPr noProof="0"/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7A7E3D4-F683-6A4D-A94A-C04175034F9F}" type="datetime1">
              <a:rPr lang="en-US" smtClean="0"/>
              <a:t>6/4/2021</a:t>
            </a:fld>
            <a:endParaRPr lang="en-US"/>
          </a:p>
        </p:txBody>
      </p:sp>
      <p:sp>
        <p:nvSpPr>
          <p:cNvPr id="8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32EAB69-8265-004E-99D3-2EF68565B9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613850"/>
      </p:ext>
    </p:extLst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2 Pictures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7" descr="TitlePageOverla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8" descr="parAvi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08222">
            <a:off x="6835775" y="279400"/>
            <a:ext cx="1695450" cy="484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 descr="shortRul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4225" y="4665663"/>
            <a:ext cx="2495550" cy="95250"/>
          </a:xfrm>
          <a:prstGeom prst="rect">
            <a:avLst/>
          </a:prstGeom>
          <a:effectLst>
            <a:outerShdw blurRad="25400" sx="101000" sy="101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10" descr="parAvi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785255">
            <a:off x="2865438" y="3182938"/>
            <a:ext cx="1697037" cy="484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500" y="2924825"/>
            <a:ext cx="8001000" cy="1709928"/>
          </a:xfrm>
        </p:spPr>
        <p:txBody>
          <a:bodyPr rtlCol="0" anchor="b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1500" y="4800600"/>
            <a:ext cx="8001000" cy="1219200"/>
          </a:xfrm>
        </p:spPr>
        <p:txBody>
          <a:bodyPr rtlCol="0">
            <a:normAutofit/>
          </a:bodyPr>
          <a:lstStyle>
            <a:lvl1pPr marL="0" indent="0" algn="ctr">
              <a:spcAft>
                <a:spcPts val="300"/>
              </a:spcAft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idx="13"/>
          </p:nvPr>
        </p:nvSpPr>
        <p:spPr>
          <a:xfrm rot="150321">
            <a:off x="4329929" y="546774"/>
            <a:ext cx="4163077" cy="2961146"/>
          </a:xfrm>
          <a:solidFill>
            <a:srgbClr val="FFFFFF">
              <a:shade val="85000"/>
            </a:srgbClr>
          </a:solidFill>
          <a:ln w="31750" cap="sq">
            <a:solidFill>
              <a:srgbClr val="FDFDFD"/>
            </a:solidFill>
            <a:miter lim="800000"/>
          </a:ln>
          <a:effectLst>
            <a:outerShdw blurRad="88900" dist="31750" dir="90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  <p:txBody>
          <a:bodyPr rtlCol="0">
            <a:normAutofit/>
          </a:bodyPr>
          <a:lstStyle>
            <a:lvl1pPr marL="0" indent="0" algn="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Drag picture to placeholder or click icon to add</a:t>
            </a:r>
            <a:endParaRPr noProof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21380673">
            <a:off x="699762" y="451178"/>
            <a:ext cx="4163077" cy="2961146"/>
          </a:xfrm>
          <a:solidFill>
            <a:srgbClr val="FFFFFF">
              <a:shade val="85000"/>
            </a:srgbClr>
          </a:solidFill>
          <a:ln w="31750" cap="sq">
            <a:solidFill>
              <a:srgbClr val="FDFDFD"/>
            </a:solidFill>
            <a:miter lim="800000"/>
          </a:ln>
          <a:effectLst>
            <a:outerShdw blurRad="88900" dist="44450" dir="900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  <p:txBody>
          <a:bodyPr rtlCol="0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Drag picture to placeholder or click icon to add</a:t>
            </a:r>
            <a:endParaRPr noProof="0"/>
          </a:p>
        </p:txBody>
      </p:sp>
      <p:sp>
        <p:nvSpPr>
          <p:cNvPr id="11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fld id="{70C763EC-BF20-3346-BDF6-49C2124891B9}" type="datetime1">
              <a:rPr lang="en-US" smtClean="0"/>
              <a:t>6/4/2021</a:t>
            </a:fld>
            <a:endParaRPr lang="en-US"/>
          </a:p>
        </p:txBody>
      </p:sp>
      <p:sp>
        <p:nvSpPr>
          <p:cNvPr id="12" name="Footer Placeholder 5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13" name="Slide Number Placeholder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fld id="{D32EAB69-8265-004E-99D3-2EF68565B9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406858"/>
      </p:ext>
    </p:extLst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 descr="TitlePageOverla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83480" y="4800600"/>
            <a:ext cx="3246120" cy="1188720"/>
          </a:xfrm>
        </p:spPr>
        <p:txBody>
          <a:bodyPr rtlCol="0">
            <a:normAutofit/>
          </a:bodyPr>
          <a:lstStyle>
            <a:lvl1pPr marL="0" indent="0" algn="ctr">
              <a:spcAft>
                <a:spcPts val="300"/>
              </a:spcAft>
              <a:buNone/>
              <a:defRPr sz="2000">
                <a:solidFill>
                  <a:schemeClr val="tx1"/>
                </a:solidFill>
                <a:latin typeface="Mistral" pitchFamily="66" charset="0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idx="13"/>
          </p:nvPr>
        </p:nvSpPr>
        <p:spPr>
          <a:xfrm rot="253865">
            <a:off x="4415567" y="369110"/>
            <a:ext cx="3794703" cy="2729767"/>
          </a:xfrm>
          <a:solidFill>
            <a:srgbClr val="FFFFFF">
              <a:shade val="85000"/>
            </a:srgbClr>
          </a:solidFill>
          <a:ln w="31750" cap="sq">
            <a:solidFill>
              <a:srgbClr val="FDFDFD"/>
            </a:solidFill>
            <a:miter lim="800000"/>
          </a:ln>
          <a:effectLst>
            <a:outerShdw blurRad="88900" dist="44450" dir="600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  <p:txBody>
          <a:bodyPr rtlCol="0">
            <a:normAutofit/>
          </a:bodyPr>
          <a:lstStyle>
            <a:lvl1pPr marL="0" indent="0" algn="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Drag picture to placeholder or click icon to add</a:t>
            </a:r>
            <a:endParaRPr noProof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20973137">
            <a:off x="530124" y="631160"/>
            <a:ext cx="3837559" cy="2604282"/>
          </a:xfrm>
          <a:solidFill>
            <a:srgbClr val="FFFFFF">
              <a:shade val="85000"/>
            </a:srgbClr>
          </a:solidFill>
          <a:ln w="31750" cap="sq">
            <a:solidFill>
              <a:srgbClr val="FDFDFD"/>
            </a:solidFill>
            <a:miter lim="800000"/>
          </a:ln>
          <a:effectLst>
            <a:outerShdw blurRad="88900" dist="44450" dir="90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  <p:txBody>
          <a:bodyPr rtlCol="0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Drag picture to placeholder or click icon to add</a:t>
            </a:r>
            <a:endParaRPr noProof="0"/>
          </a:p>
        </p:txBody>
      </p:sp>
      <p:sp>
        <p:nvSpPr>
          <p:cNvPr id="14" name="Picture Placeholder 2"/>
          <p:cNvSpPr>
            <a:spLocks noGrp="1"/>
          </p:cNvSpPr>
          <p:nvPr>
            <p:ph type="pic" idx="14"/>
          </p:nvPr>
        </p:nvSpPr>
        <p:spPr>
          <a:xfrm rot="470783">
            <a:off x="708565" y="3070624"/>
            <a:ext cx="3918749" cy="2827517"/>
          </a:xfrm>
          <a:solidFill>
            <a:srgbClr val="FFFFFF">
              <a:shade val="85000"/>
            </a:srgbClr>
          </a:solidFill>
          <a:ln w="31750" cap="sq">
            <a:solidFill>
              <a:srgbClr val="FDFDFD"/>
            </a:solidFill>
            <a:miter lim="800000"/>
          </a:ln>
          <a:effectLst>
            <a:outerShdw blurRad="88900" dist="44450" dir="1140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  <p:txBody>
          <a:bodyPr rtlCol="0">
            <a:normAutofit/>
          </a:bodyPr>
          <a:lstStyle>
            <a:lvl1pPr marL="0" indent="0" algn="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Drag picture to placeholder or click icon to add</a:t>
            </a:r>
            <a:endParaRPr noProof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 rot="21240000">
            <a:off x="4717562" y="3396154"/>
            <a:ext cx="3474720" cy="1097280"/>
          </a:xfrm>
        </p:spPr>
        <p:txBody>
          <a:bodyPr rtlCol="0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spcAft>
                <a:spcPts val="300"/>
              </a:spcAft>
              <a:buNone/>
              <a:defRPr sz="2800" kern="1200">
                <a:solidFill>
                  <a:schemeClr val="tx1"/>
                </a:solidFill>
                <a:latin typeface="Mistral" pitchFamily="66" charset="0"/>
                <a:ea typeface="+mn-ea"/>
                <a:cs typeface="+mn-cs"/>
              </a:defRPr>
            </a:lvl1pPr>
          </a:lstStyle>
          <a:p>
            <a:pPr lvl="0"/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8" name="Date Placeholder 4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/>
            </a:lvl1pPr>
          </a:lstStyle>
          <a:p>
            <a:fld id="{11D2CA4C-C2E4-C140-9A7C-4C939C01CD7C}" type="datetime1">
              <a:rPr lang="en-US" smtClean="0"/>
              <a:t>6/4/2021</a:t>
            </a:fld>
            <a:endParaRPr lang="en-US"/>
          </a:p>
        </p:txBody>
      </p:sp>
      <p:sp>
        <p:nvSpPr>
          <p:cNvPr id="9" name="Footer Placeholder 5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fld id="{D32EAB69-8265-004E-99D3-2EF68565B9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496487"/>
      </p:ext>
    </p:extLst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TitlePageOverla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 descr="parAvi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08222">
            <a:off x="7427913" y="2619375"/>
            <a:ext cx="1581150" cy="45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9" descr="pictureStamp-Fram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22260">
            <a:off x="6338888" y="604838"/>
            <a:ext cx="1611312" cy="2024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0" descr="pictureStamp-Fram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22260">
            <a:off x="4891088" y="985838"/>
            <a:ext cx="1611312" cy="2024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2000" y="4876800"/>
            <a:ext cx="3048000" cy="1188720"/>
          </a:xfrm>
        </p:spPr>
        <p:txBody>
          <a:bodyPr rtlCol="0">
            <a:normAutofit/>
          </a:bodyPr>
          <a:lstStyle>
            <a:lvl1pPr marL="0" indent="0" algn="ctr">
              <a:spcAft>
                <a:spcPts val="300"/>
              </a:spcAft>
              <a:buNone/>
              <a:defRPr sz="2000" kern="1200">
                <a:solidFill>
                  <a:schemeClr val="tx1"/>
                </a:solidFill>
                <a:latin typeface="Mistral" pitchFamily="66" charset="0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Picture Placeholder 2"/>
          <p:cNvSpPr>
            <a:spLocks noGrp="1"/>
          </p:cNvSpPr>
          <p:nvPr>
            <p:ph type="pic" idx="14"/>
          </p:nvPr>
        </p:nvSpPr>
        <p:spPr>
          <a:xfrm rot="247118">
            <a:off x="5075220" y="1165774"/>
            <a:ext cx="1243584" cy="1664208"/>
          </a:xfrm>
          <a:solidFill>
            <a:srgbClr val="FFFFFF">
              <a:shade val="85000"/>
            </a:srgbClr>
          </a:solidFill>
          <a:ln w="114300" cap="sq">
            <a:noFill/>
            <a:miter lim="800000"/>
          </a:ln>
          <a:effectLst/>
          <a:scene3d>
            <a:camera prst="perspectiveRelaxed">
              <a:rot lat="0" lon="0" rev="0"/>
            </a:camera>
            <a:lightRig rig="twoPt" dir="t">
              <a:rot lat="0" lon="0" rev="7200000"/>
            </a:lightRig>
          </a:scene3d>
          <a:sp3d prstMaterial="matte">
            <a:contourClr>
              <a:srgbClr val="FFFFFF"/>
            </a:contourClr>
          </a:sp3d>
        </p:spPr>
        <p:txBody>
          <a:bodyPr rtlCol="0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Drag picture to placeholder or click icon to add</a:t>
            </a:r>
            <a:endParaRPr noProof="0"/>
          </a:p>
        </p:txBody>
      </p:sp>
      <p:sp>
        <p:nvSpPr>
          <p:cNvPr id="17" name="Picture Placeholder 2"/>
          <p:cNvSpPr>
            <a:spLocks noGrp="1"/>
          </p:cNvSpPr>
          <p:nvPr>
            <p:ph type="pic" idx="15"/>
          </p:nvPr>
        </p:nvSpPr>
        <p:spPr>
          <a:xfrm rot="271248">
            <a:off x="6523020" y="784774"/>
            <a:ext cx="1243584" cy="1664208"/>
          </a:xfrm>
          <a:solidFill>
            <a:srgbClr val="FFFFFF">
              <a:shade val="85000"/>
            </a:srgbClr>
          </a:solidFill>
          <a:ln w="114300" cap="sq">
            <a:noFill/>
            <a:miter lim="800000"/>
          </a:ln>
          <a:effectLst/>
          <a:scene3d>
            <a:camera prst="perspectiveRelaxed">
              <a:rot lat="0" lon="0" rev="0"/>
            </a:camera>
            <a:lightRig rig="twoPt" dir="t">
              <a:rot lat="0" lon="0" rev="7200000"/>
            </a:lightRig>
          </a:scene3d>
          <a:sp3d prstMaterial="matte">
            <a:contourClr>
              <a:srgbClr val="FFFFFF"/>
            </a:contourClr>
          </a:sp3d>
        </p:spPr>
        <p:txBody>
          <a:bodyPr rtlCol="0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Drag picture to placeholder or click icon to add</a:t>
            </a:r>
            <a:endParaRPr noProof="0"/>
          </a:p>
        </p:txBody>
      </p:sp>
      <p:sp>
        <p:nvSpPr>
          <p:cNvPr id="10" name="Picture Placeholder 2"/>
          <p:cNvSpPr>
            <a:spLocks noGrp="1"/>
          </p:cNvSpPr>
          <p:nvPr>
            <p:ph type="pic" idx="13"/>
          </p:nvPr>
        </p:nvSpPr>
        <p:spPr>
          <a:xfrm rot="253865">
            <a:off x="4519045" y="2873698"/>
            <a:ext cx="3931920" cy="2834640"/>
          </a:xfrm>
          <a:solidFill>
            <a:srgbClr val="FFFFFF">
              <a:shade val="85000"/>
            </a:srgbClr>
          </a:solidFill>
          <a:ln w="31750" cap="sq">
            <a:solidFill>
              <a:srgbClr val="FDFDFD"/>
            </a:solidFill>
            <a:miter lim="800000"/>
          </a:ln>
          <a:effectLst>
            <a:outerShdw blurRad="88900" dist="44450" dir="690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  <p:txBody>
          <a:bodyPr rtlCol="0">
            <a:normAutofit/>
          </a:bodyPr>
          <a:lstStyle>
            <a:lvl1pPr marL="0" indent="0" algn="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Drag picture to placeholder or click icon to add</a:t>
            </a:r>
            <a:endParaRPr noProof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21193488">
            <a:off x="610678" y="450635"/>
            <a:ext cx="3931920" cy="2834640"/>
          </a:xfrm>
          <a:solidFill>
            <a:srgbClr val="FFFFFF">
              <a:shade val="85000"/>
            </a:srgbClr>
          </a:solidFill>
          <a:ln w="31750" cap="sq">
            <a:solidFill>
              <a:srgbClr val="FDFDFD"/>
            </a:solidFill>
            <a:miter lim="800000"/>
          </a:ln>
          <a:effectLst>
            <a:outerShdw blurRad="88900" dist="44450" dir="90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  <p:txBody>
          <a:bodyPr rtlCol="0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Drag picture to placeholder or click icon to add</a:t>
            </a:r>
            <a:endParaRPr noProof="0"/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 rot="21240000">
            <a:off x="455724" y="3551615"/>
            <a:ext cx="3474720" cy="1097280"/>
          </a:xfrm>
        </p:spPr>
        <p:txBody>
          <a:bodyPr rtlCol="0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spcAft>
                <a:spcPts val="300"/>
              </a:spcAft>
              <a:buNone/>
              <a:defRPr sz="2800" kern="1200">
                <a:solidFill>
                  <a:schemeClr val="tx1"/>
                </a:solidFill>
                <a:latin typeface="Mistral" pitchFamily="66" charset="0"/>
                <a:ea typeface="+mn-ea"/>
                <a:cs typeface="+mn-cs"/>
              </a:defRPr>
            </a:lvl1pPr>
          </a:lstStyle>
          <a:p>
            <a:pPr lvl="0"/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3" name="Date Placeholder 4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/>
            </a:lvl1pPr>
          </a:lstStyle>
          <a:p>
            <a:fld id="{A11C24F9-CCCE-0845-A4FB-D19A10DAD372}" type="datetime1">
              <a:rPr lang="en-US" smtClean="0"/>
              <a:t>6/4/2021</a:t>
            </a:fld>
            <a:endParaRPr lang="en-US"/>
          </a:p>
        </p:txBody>
      </p:sp>
      <p:sp>
        <p:nvSpPr>
          <p:cNvPr id="15" name="Footer Placeholder 5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18" name="Slide Number Placeholder 6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/>
            </a:lvl1pPr>
          </a:lstStyle>
          <a:p>
            <a:fld id="{D32EAB69-8265-004E-99D3-2EF68565B9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193357"/>
      </p:ext>
    </p:extLst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tandardRul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5100" y="1524000"/>
            <a:ext cx="3733800" cy="152400"/>
          </a:xfrm>
          <a:prstGeom prst="rect">
            <a:avLst/>
          </a:prstGeom>
          <a:effectLst>
            <a:outerShdw blurRad="25400" sx="101000" sy="101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 marL="2286000" indent="-457200">
              <a:defRPr/>
            </a:lvl6pPr>
            <a:lvl7pPr marL="2286000" indent="-457200">
              <a:defRPr/>
            </a:lvl7pPr>
            <a:lvl8pPr marL="2286000" indent="-457200">
              <a:defRPr/>
            </a:lvl8pPr>
            <a:lvl9pPr marL="2286000" indent="-457200"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A26A6B3-9C72-CC4D-B741-0F26B98E5F29}" type="datetime1">
              <a:rPr lang="en-US" smtClean="0"/>
              <a:t>6/4/2021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32EAB69-8265-004E-99D3-2EF68565B9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530581"/>
      </p:ext>
    </p:extLst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verticalRul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3513" y="1562100"/>
            <a:ext cx="152400" cy="3733800"/>
          </a:xfrm>
          <a:prstGeom prst="rect">
            <a:avLst/>
          </a:prstGeom>
          <a:effectLst>
            <a:outerShdw blurRad="25400" sx="101000" sy="101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96634" y="577849"/>
            <a:ext cx="1882589" cy="5461001"/>
          </a:xfrm>
        </p:spPr>
        <p:txBody>
          <a:bodyPr vert="eaVert"/>
          <a:lstStyle>
            <a:lvl1pPr>
              <a:defRPr sz="4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78224" y="577849"/>
            <a:ext cx="5768788" cy="5461001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E10CF00-2F41-2043-A589-895EFA86039A}" type="datetime1">
              <a:rPr lang="en-US" smtClean="0"/>
              <a:t>6/4/2021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32EAB69-8265-004E-99D3-2EF68565B9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475531"/>
      </p:ext>
    </p:extLst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9"/>
          <p:cNvSpPr txBox="1">
            <a:spLocks/>
          </p:cNvSpPr>
          <p:nvPr userDrawn="1"/>
        </p:nvSpPr>
        <p:spPr bwMode="auto">
          <a:xfrm>
            <a:off x="468313" y="6237288"/>
            <a:ext cx="2133600" cy="354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/>
          <a:lstStyle/>
          <a:p>
            <a:pPr>
              <a:defRPr/>
            </a:pPr>
            <a:endParaRPr lang="en-US" altLang="zh-TW" sz="1400" b="1">
              <a:solidFill>
                <a:srgbClr val="808000"/>
              </a:solidFill>
              <a:latin typeface="Calibri" pitchFamily="34" charset="0"/>
              <a:cs typeface="Arial" pitchFamily="34" charset="0"/>
            </a:endParaRPr>
          </a:p>
        </p:txBody>
      </p:sp>
      <p:sp>
        <p:nvSpPr>
          <p:cNvPr id="5" name="灯片编号占位符 9"/>
          <p:cNvSpPr txBox="1">
            <a:spLocks/>
          </p:cNvSpPr>
          <p:nvPr userDrawn="1"/>
        </p:nvSpPr>
        <p:spPr bwMode="auto">
          <a:xfrm>
            <a:off x="1116013" y="6237288"/>
            <a:ext cx="5111750" cy="354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/>
          <a:lstStyle/>
          <a:p>
            <a:pPr algn="ctr">
              <a:defRPr/>
            </a:pPr>
            <a:r>
              <a:rPr lang="en-US" altLang="zh-TW" sz="1400" b="1" dirty="0">
                <a:solidFill>
                  <a:srgbClr val="808000"/>
                </a:solidFill>
                <a:latin typeface="Calibri" pitchFamily="34" charset="0"/>
                <a:cs typeface="Arial" pitchFamily="34" charset="0"/>
              </a:rPr>
              <a:t>Bilinear Deep Learning for Image Classification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400568"/>
          </a:xfrm>
        </p:spPr>
        <p:txBody>
          <a:bodyPr>
            <a:normAutofit/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 dirty="0"/>
          </a:p>
        </p:txBody>
      </p:sp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6" name="灯片编号占位符 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91CDA1A-144C-453D-9AE3-A3A5E2303D85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247784147"/>
      </p:ext>
    </p:extLst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TitlePageOverla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 descr="standardRul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5100" y="4191000"/>
            <a:ext cx="3733800" cy="152400"/>
          </a:xfrm>
          <a:prstGeom prst="rect">
            <a:avLst/>
          </a:prstGeom>
          <a:effectLst>
            <a:outerShdw blurRad="25400" sx="101000" sy="101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71500" y="1676401"/>
            <a:ext cx="8001000" cy="2424766"/>
          </a:xfrm>
        </p:spPr>
        <p:txBody>
          <a:bodyPr anchor="b">
            <a:noAutofit/>
          </a:bodyPr>
          <a:lstStyle>
            <a:lvl1pPr>
              <a:defRPr sz="46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1500" y="4419600"/>
            <a:ext cx="8001000" cy="1219200"/>
          </a:xfrm>
        </p:spPr>
        <p:txBody>
          <a:bodyPr/>
          <a:lstStyle>
            <a:lvl1pPr marL="0" indent="0" algn="ctr">
              <a:spcAft>
                <a:spcPts val="0"/>
              </a:spcAft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75E58EF-DAF1-A741-AB46-88BE0D267729}" type="datetime1">
              <a:rPr lang="en-US" smtClean="0"/>
              <a:t>6/4/2021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32EAB69-8265-004E-99D3-2EF68565B9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40190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920C1-A72E-FC41-9938-1F3ECBECA20A}" type="datetime1">
              <a:rPr lang="en-US" smtClean="0"/>
              <a:t>6/4/2021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2131B-931E-EC46-95C6-E6300CCB5D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034440"/>
      </p:ext>
    </p:extLst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tandardRul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5100" y="1524000"/>
            <a:ext cx="3733800" cy="152400"/>
          </a:xfrm>
          <a:prstGeom prst="rect">
            <a:avLst/>
          </a:prstGeom>
          <a:effectLst>
            <a:outerShdw blurRad="25400" sx="101000" sy="101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宋体"/>
                <a:ea typeface="宋体"/>
                <a:cs typeface="宋体"/>
              </a:defRPr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F2D9250-B8ED-594D-A973-BEA1753E3CE5}" type="datetime1">
              <a:rPr lang="en-US" smtClean="0"/>
              <a:t>6/4/2021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32EAB69-8265-004E-99D3-2EF68565B9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269381"/>
      </p:ext>
    </p:extLst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3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 descr="TitlePageOverla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 descr="standardRul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5100" y="4572000"/>
            <a:ext cx="3733800" cy="152400"/>
          </a:xfrm>
          <a:prstGeom prst="rect">
            <a:avLst/>
          </a:prstGeom>
          <a:effectLst>
            <a:outerShdw blurRad="25400" sx="101000" sy="101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9" descr="pictureStamp-Fram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66660">
            <a:off x="5138738" y="600075"/>
            <a:ext cx="1609725" cy="202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0" descr="pictureStamp-Fram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29776">
            <a:off x="2073275" y="555625"/>
            <a:ext cx="1609725" cy="202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1" descr="pictureStamp-Fram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1790">
            <a:off x="3592513" y="936625"/>
            <a:ext cx="1609725" cy="2024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71500" y="2057401"/>
            <a:ext cx="8001000" cy="2424766"/>
          </a:xfrm>
        </p:spPr>
        <p:txBody>
          <a:bodyPr anchor="b">
            <a:noAutofit/>
          </a:bodyPr>
          <a:lstStyle>
            <a:lvl1pPr>
              <a:defRPr sz="56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1500" y="4800600"/>
            <a:ext cx="8001000" cy="1219200"/>
          </a:xfrm>
        </p:spPr>
        <p:txBody>
          <a:bodyPr/>
          <a:lstStyle>
            <a:lvl1pPr marL="0" indent="0" algn="ctr">
              <a:spcAft>
                <a:spcPts val="0"/>
              </a:spcAft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idx="14"/>
          </p:nvPr>
        </p:nvSpPr>
        <p:spPr>
          <a:xfrm rot="21254634">
            <a:off x="2256146" y="735839"/>
            <a:ext cx="1243584" cy="1664208"/>
          </a:xfrm>
          <a:solidFill>
            <a:srgbClr val="FFFFFF">
              <a:shade val="85000"/>
            </a:srgbClr>
          </a:solidFill>
          <a:ln w="114300" cap="sq">
            <a:noFill/>
            <a:miter lim="800000"/>
          </a:ln>
          <a:effectLst/>
          <a:scene3d>
            <a:camera prst="perspectiveRelaxed">
              <a:rot lat="0" lon="0" rev="0"/>
            </a:camera>
            <a:lightRig rig="twoPt" dir="t">
              <a:rot lat="0" lon="0" rev="7200000"/>
            </a:lightRig>
          </a:scene3d>
          <a:sp3d prstMaterial="matte">
            <a:contourClr>
              <a:srgbClr val="FFFFFF"/>
            </a:contourClr>
          </a:sp3d>
        </p:spPr>
        <p:txBody>
          <a:bodyPr rtlCol="0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Drag picture to placeholder or click icon to add</a:t>
            </a:r>
            <a:endParaRPr noProof="0"/>
          </a:p>
        </p:txBody>
      </p:sp>
      <p:sp>
        <p:nvSpPr>
          <p:cNvPr id="13" name="Picture Placeholder 2"/>
          <p:cNvSpPr>
            <a:spLocks noGrp="1"/>
          </p:cNvSpPr>
          <p:nvPr>
            <p:ph type="pic" idx="15"/>
          </p:nvPr>
        </p:nvSpPr>
        <p:spPr>
          <a:xfrm rot="21315648">
            <a:off x="5321748" y="780292"/>
            <a:ext cx="1243584" cy="1664208"/>
          </a:xfrm>
          <a:solidFill>
            <a:srgbClr val="FFFFFF">
              <a:shade val="85000"/>
            </a:srgbClr>
          </a:solidFill>
          <a:ln w="114300" cap="sq">
            <a:noFill/>
            <a:miter lim="800000"/>
          </a:ln>
          <a:effectLst/>
          <a:scene3d>
            <a:camera prst="perspectiveRelaxed">
              <a:rot lat="0" lon="0" rev="0"/>
            </a:camera>
            <a:lightRig rig="twoPt" dir="t">
              <a:rot lat="0" lon="0" rev="7200000"/>
            </a:lightRig>
          </a:scene3d>
          <a:sp3d prstMaterial="matte">
            <a:contourClr>
              <a:srgbClr val="FFFFFF"/>
            </a:contourClr>
          </a:sp3d>
        </p:spPr>
        <p:txBody>
          <a:bodyPr rtlCol="0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Drag picture to placeholder or click icon to add</a:t>
            </a:r>
            <a:endParaRPr noProof="0"/>
          </a:p>
        </p:txBody>
      </p:sp>
      <p:sp>
        <p:nvSpPr>
          <p:cNvPr id="17" name="Picture Placeholder 2"/>
          <p:cNvSpPr>
            <a:spLocks noGrp="1"/>
          </p:cNvSpPr>
          <p:nvPr>
            <p:ph type="pic" idx="17"/>
          </p:nvPr>
        </p:nvSpPr>
        <p:spPr>
          <a:xfrm rot="100778">
            <a:off x="3775337" y="1116468"/>
            <a:ext cx="1243584" cy="1664208"/>
          </a:xfrm>
          <a:solidFill>
            <a:srgbClr val="FFFFFF">
              <a:shade val="85000"/>
            </a:srgbClr>
          </a:solidFill>
          <a:ln w="114300" cap="sq">
            <a:noFill/>
            <a:miter lim="800000"/>
          </a:ln>
          <a:effectLst/>
          <a:scene3d>
            <a:camera prst="perspectiveRelaxed">
              <a:rot lat="0" lon="0" rev="0"/>
            </a:camera>
            <a:lightRig rig="twoPt" dir="t">
              <a:rot lat="0" lon="0" rev="7200000"/>
            </a:lightRig>
          </a:scene3d>
          <a:sp3d prstMaterial="matte">
            <a:contourClr>
              <a:srgbClr val="FFFFFF"/>
            </a:contourClr>
          </a:sp3d>
        </p:spPr>
        <p:txBody>
          <a:bodyPr rtlCol="0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Drag picture to placeholder or click icon to add</a:t>
            </a:r>
            <a:endParaRPr noProof="0"/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18"/>
          </p:nvPr>
        </p:nvSpPr>
        <p:spPr/>
        <p:txBody>
          <a:bodyPr/>
          <a:lstStyle>
            <a:lvl1pPr>
              <a:defRPr/>
            </a:lvl1pPr>
          </a:lstStyle>
          <a:p>
            <a:fld id="{5BA6F095-8FAA-0B48-8719-80EEC87BCBD3}" type="datetime1">
              <a:rPr lang="en-US" smtClean="0"/>
              <a:t>6/4/2021</a:t>
            </a:fld>
            <a:endParaRPr lang="en-US"/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/>
            </a:lvl1pPr>
          </a:lstStyle>
          <a:p>
            <a:fld id="{EF1FEC02-31F5-C647-A7D5-44A3529BC6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886423"/>
      </p:ext>
    </p:extLst>
  </p:cSld>
  <p:clrMapOvr>
    <a:masterClrMapping/>
  </p:clrMapOvr>
  <p:hf sldNum="0" hdr="0" ftr="0" dt="0"/>
</p:sldLayout>
</file>

<file path=ppt/slideLayouts/slideLayout42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tandardRul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5100" y="3352800"/>
            <a:ext cx="3733800" cy="152400"/>
          </a:xfrm>
          <a:prstGeom prst="rect">
            <a:avLst/>
          </a:prstGeom>
          <a:effectLst>
            <a:outerShdw blurRad="25400" sx="101000" sy="101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500" y="1282700"/>
            <a:ext cx="8001000" cy="1917700"/>
          </a:xfrm>
        </p:spPr>
        <p:txBody>
          <a:bodyPr anchor="b">
            <a:noAutofit/>
          </a:bodyPr>
          <a:lstStyle>
            <a:lvl1pPr algn="ctr">
              <a:defRPr sz="5600" b="0" cap="none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1500" y="3644153"/>
            <a:ext cx="8001000" cy="833718"/>
          </a:xfrm>
        </p:spPr>
        <p:txBody>
          <a:bodyPr/>
          <a:lstStyle>
            <a:lvl1pPr marL="0" indent="0" algn="ctr">
              <a:spcAft>
                <a:spcPts val="0"/>
              </a:spcAft>
              <a:buNone/>
              <a:defRPr sz="20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D141E39-8273-0F46-AF95-F6784A960265}" type="datetime1">
              <a:rPr lang="en-US" smtClean="0"/>
              <a:t>6/4/2021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32EAB69-8265-004E-99D3-2EF68565B9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806148"/>
      </p:ext>
    </p:extLst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tandardRul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5100" y="1524000"/>
            <a:ext cx="3733800" cy="152400"/>
          </a:xfrm>
          <a:prstGeom prst="rect">
            <a:avLst/>
          </a:prstGeom>
          <a:effectLst>
            <a:outerShdw blurRad="25400" sx="101000" sy="101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500" y="274638"/>
            <a:ext cx="80010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71500" y="1936751"/>
            <a:ext cx="3749040" cy="4102100"/>
          </a:xfrm>
        </p:spPr>
        <p:txBody>
          <a:bodyPr>
            <a:normAutofit/>
          </a:bodyPr>
          <a:lstStyle>
            <a:lvl1pPr>
              <a:spcAft>
                <a:spcPts val="1600"/>
              </a:spcAft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290763" indent="-461963">
              <a:defRPr sz="1800"/>
            </a:lvl6pPr>
            <a:lvl7pPr marL="2290763" indent="-461963">
              <a:defRPr sz="1800"/>
            </a:lvl7pPr>
            <a:lvl8pPr marL="2290763" indent="-461963">
              <a:defRPr sz="1800"/>
            </a:lvl8pPr>
            <a:lvl9pPr marL="2290763" indent="-461963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23460" y="1936751"/>
            <a:ext cx="3749040" cy="4102100"/>
          </a:xfrm>
        </p:spPr>
        <p:txBody>
          <a:bodyPr>
            <a:normAutofit/>
          </a:bodyPr>
          <a:lstStyle>
            <a:lvl1pPr>
              <a:spcAft>
                <a:spcPts val="1600"/>
              </a:spcAft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290763" indent="-461963">
              <a:defRPr sz="1800"/>
            </a:lvl6pPr>
            <a:lvl7pPr marL="2290763" indent="-461963">
              <a:defRPr sz="1800"/>
            </a:lvl7pPr>
            <a:lvl8pPr marL="2290763" indent="-461963">
              <a:defRPr sz="1800"/>
            </a:lvl8pPr>
            <a:lvl9pPr marL="2290763" indent="-461963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6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D63DD38-559D-CC4C-A30C-15B3B144008D}" type="datetime1">
              <a:rPr lang="en-US" smtClean="0"/>
              <a:t>6/4/2021</a:t>
            </a:fld>
            <a:endParaRPr lang="en-US"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32EAB69-8265-004E-99D3-2EF68565B9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28705"/>
      </p:ext>
    </p:extLst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tandardRul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5100" y="1524000"/>
            <a:ext cx="3733800" cy="152400"/>
          </a:xfrm>
          <a:prstGeom prst="rect">
            <a:avLst/>
          </a:prstGeom>
          <a:effectLst>
            <a:outerShdw blurRad="25400" sx="101000" sy="101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500" y="274638"/>
            <a:ext cx="80010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1500" y="1874838"/>
            <a:ext cx="3749040" cy="639762"/>
          </a:xfrm>
        </p:spPr>
        <p:txBody>
          <a:bodyPr anchor="ctr">
            <a:noAutofit/>
          </a:bodyPr>
          <a:lstStyle>
            <a:lvl1pPr marL="0" indent="0" algn="ctr">
              <a:spcAft>
                <a:spcPts val="0"/>
              </a:spcAft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71500" y="2590800"/>
            <a:ext cx="3749040" cy="3448050"/>
          </a:xfrm>
        </p:spPr>
        <p:txBody>
          <a:bodyPr>
            <a:normAutofit/>
          </a:bodyPr>
          <a:lstStyle>
            <a:lvl1pPr>
              <a:spcAft>
                <a:spcPts val="1400"/>
              </a:spcAft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290763" indent="-461963">
              <a:defRPr sz="1800"/>
            </a:lvl6pPr>
            <a:lvl7pPr marL="2290763" indent="-461963">
              <a:defRPr sz="1800"/>
            </a:lvl7pPr>
            <a:lvl8pPr marL="2290763" indent="-461963">
              <a:defRPr sz="1800"/>
            </a:lvl8pPr>
            <a:lvl9pPr marL="2290763" indent="-461963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23460" y="1874838"/>
            <a:ext cx="3749040" cy="639762"/>
          </a:xfrm>
        </p:spPr>
        <p:txBody>
          <a:bodyPr anchor="ctr">
            <a:noAutofit/>
          </a:bodyPr>
          <a:lstStyle>
            <a:lvl1pPr marL="0" indent="0" algn="ctr">
              <a:spcAft>
                <a:spcPts val="0"/>
              </a:spcAft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23460" y="2590800"/>
            <a:ext cx="3749040" cy="3448050"/>
          </a:xfrm>
        </p:spPr>
        <p:txBody>
          <a:bodyPr>
            <a:normAutofit/>
          </a:bodyPr>
          <a:lstStyle>
            <a:lvl1pPr>
              <a:spcAft>
                <a:spcPts val="1400"/>
              </a:spcAft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290763" indent="-461963">
              <a:defRPr sz="1800"/>
            </a:lvl6pPr>
            <a:lvl7pPr marL="2290763" indent="-461963">
              <a:defRPr sz="1800"/>
            </a:lvl7pPr>
            <a:lvl8pPr marL="2290763" indent="-461963">
              <a:defRPr sz="1800"/>
            </a:lvl8pPr>
            <a:lvl9pPr marL="2290763" indent="-461963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8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DCD5608-A9A1-E94E-AF1E-C1AC121F6C38}" type="datetime1">
              <a:rPr lang="en-US" smtClean="0"/>
              <a:t>6/4/2021</a:t>
            </a:fld>
            <a:endParaRPr lang="en-US"/>
          </a:p>
        </p:txBody>
      </p:sp>
      <p:sp>
        <p:nvSpPr>
          <p:cNvPr id="9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10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32EAB69-8265-004E-99D3-2EF68565B9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290834"/>
      </p:ext>
    </p:extLst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fld id="{97A4366B-07CC-0F4F-AFE1-32976F3D04DE}" type="datetime1">
              <a:rPr lang="en-US" smtClean="0"/>
              <a:t>6/4/2021</a:t>
            </a:fld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32EAB69-8265-004E-99D3-2EF68565B9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787795"/>
      </p:ext>
    </p:extLst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fld id="{2FA86CC6-3785-D84B-BE98-3E8FB1517F75}" type="datetime1">
              <a:rPr lang="en-US" smtClean="0"/>
              <a:t>6/4/2021</a:t>
            </a:fld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32EAB69-8265-004E-99D3-2EF68565B9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563302"/>
      </p:ext>
    </p:extLst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hortRul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2375" y="2305050"/>
            <a:ext cx="2495550" cy="95250"/>
          </a:xfrm>
          <a:prstGeom prst="rect">
            <a:avLst/>
          </a:prstGeom>
          <a:effectLst>
            <a:outerShdw blurRad="25400" sx="101000" sy="101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6153" y="443752"/>
            <a:ext cx="3749040" cy="1707777"/>
          </a:xfrm>
        </p:spPr>
        <p:txBody>
          <a:bodyPr anchor="b">
            <a:noAutofit/>
          </a:bodyPr>
          <a:lstStyle>
            <a:lvl1pPr algn="ctr">
              <a:defRPr sz="36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27494" y="430306"/>
            <a:ext cx="3749040" cy="5608544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 marL="2290763" indent="-461963">
              <a:defRPr sz="2000"/>
            </a:lvl6pPr>
            <a:lvl7pPr marL="2290763" indent="-461963">
              <a:defRPr sz="2000"/>
            </a:lvl7pPr>
            <a:lvl8pPr marL="2290763" indent="-461963">
              <a:defRPr sz="2000"/>
            </a:lvl8pPr>
            <a:lvl9pPr marL="2290763" indent="-461963"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6153" y="2554940"/>
            <a:ext cx="3749040" cy="3146613"/>
          </a:xfrm>
        </p:spPr>
        <p:txBody>
          <a:bodyPr>
            <a:normAutofit/>
          </a:bodyPr>
          <a:lstStyle>
            <a:lvl1pPr marL="0" indent="0" algn="ctr">
              <a:spcAft>
                <a:spcPts val="1000"/>
              </a:spcAft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713CFE-C90F-234A-A126-EEEA009E5D3D}" type="datetime1">
              <a:rPr lang="en-US" smtClean="0"/>
              <a:t>6/4/2021</a:t>
            </a:fld>
            <a:endParaRPr lang="en-US"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32EAB69-8265-004E-99D3-2EF68565B9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328666"/>
      </p:ext>
    </p:extLst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hortRul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2375" y="2305050"/>
            <a:ext cx="2495550" cy="95250"/>
          </a:xfrm>
          <a:prstGeom prst="rect">
            <a:avLst/>
          </a:prstGeom>
          <a:effectLst>
            <a:outerShdw blurRad="25400" sx="101000" sy="101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8" descr="parAvi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08222">
            <a:off x="6797675" y="538163"/>
            <a:ext cx="1808163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60" y="434609"/>
            <a:ext cx="3749040" cy="1709928"/>
          </a:xfrm>
        </p:spPr>
        <p:txBody>
          <a:bodyPr rtlCol="0" anchor="b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6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4360" y="2551176"/>
            <a:ext cx="3749040" cy="3145536"/>
          </a:xfrm>
        </p:spPr>
        <p:txBody>
          <a:bodyPr rtlCol="0">
            <a:normAutofit/>
          </a:bodyPr>
          <a:lstStyle>
            <a:lvl1pPr marL="0" indent="0">
              <a:spcAft>
                <a:spcPts val="1000"/>
              </a:spcAft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150174">
            <a:off x="4827538" y="836203"/>
            <a:ext cx="3657600" cy="4937760"/>
          </a:xfrm>
          <a:solidFill>
            <a:srgbClr val="FFFFFF">
              <a:shade val="85000"/>
            </a:srgbClr>
          </a:solidFill>
          <a:ln w="31750" cap="sq">
            <a:solidFill>
              <a:srgbClr val="FDFDFD"/>
            </a:solidFill>
            <a:miter lim="800000"/>
          </a:ln>
          <a:effectLst>
            <a:outerShdw blurRad="88900" dist="4445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  <p:txBody>
          <a:bodyPr rtlCol="0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Drag picture to placeholder or click icon to add</a:t>
            </a:r>
            <a:endParaRPr noProof="0"/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C1BDF2C-6841-0142-BD74-1E77F21350A5}" type="datetime1">
              <a:rPr lang="en-US" smtClean="0"/>
              <a:t>6/4/2021</a:t>
            </a:fld>
            <a:endParaRPr lang="en-US"/>
          </a:p>
        </p:txBody>
      </p:sp>
      <p:sp>
        <p:nvSpPr>
          <p:cNvPr id="8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32EAB69-8265-004E-99D3-2EF68565B9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804381"/>
      </p:ext>
    </p:extLst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7" descr="TitlePageOverla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 descr="shortRul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4225" y="4665663"/>
            <a:ext cx="2495550" cy="95250"/>
          </a:xfrm>
          <a:prstGeom prst="rect">
            <a:avLst/>
          </a:prstGeom>
          <a:effectLst>
            <a:outerShdw blurRad="25400" sx="101000" sy="101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500" y="2924825"/>
            <a:ext cx="8001000" cy="1709928"/>
          </a:xfrm>
        </p:spPr>
        <p:txBody>
          <a:bodyPr rtlCol="0" anchor="b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1500" y="4800600"/>
            <a:ext cx="8001000" cy="1219200"/>
          </a:xfrm>
        </p:spPr>
        <p:txBody>
          <a:bodyPr rtlCol="0">
            <a:normAutofit/>
          </a:bodyPr>
          <a:lstStyle>
            <a:lvl1pPr marL="0" indent="0" algn="ctr">
              <a:spcAft>
                <a:spcPts val="300"/>
              </a:spcAft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21355093">
            <a:off x="2359666" y="458370"/>
            <a:ext cx="4424669" cy="3079124"/>
          </a:xfrm>
          <a:solidFill>
            <a:srgbClr val="FFFFFF">
              <a:shade val="85000"/>
            </a:srgbClr>
          </a:solidFill>
          <a:ln w="31750" cap="sq">
            <a:solidFill>
              <a:srgbClr val="FDFDFD"/>
            </a:solidFill>
            <a:miter lim="800000"/>
          </a:ln>
          <a:effectLst>
            <a:outerShdw blurRad="88900" dist="44450" dir="90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  <p:txBody>
          <a:bodyPr rtlCol="0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Drag picture to placeholder or click icon to add</a:t>
            </a:r>
            <a:endParaRPr noProof="0"/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BA6F095-8FAA-0B48-8719-80EEC87BCBD3}" type="datetime1">
              <a:rPr lang="en-US" smtClean="0"/>
              <a:t>6/4/2021</a:t>
            </a:fld>
            <a:endParaRPr lang="en-US"/>
          </a:p>
        </p:txBody>
      </p:sp>
      <p:sp>
        <p:nvSpPr>
          <p:cNvPr id="8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F1FEC02-31F5-C647-A7D5-44A3529BC6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613850"/>
      </p:ext>
    </p:extLst>
  </p:cSld>
  <p:clrMapOvr>
    <a:masterClrMapping/>
  </p:clrMapOvr>
  <p:hf sldNum="0" hdr="0" ftr="0" dt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E6F73-6DB4-E342-AB4B-41D8FC127E04}" type="datetime1">
              <a:rPr lang="en-US" smtClean="0"/>
              <a:t>6/4/2021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2131B-931E-EC46-95C6-E6300CCB5D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5754"/>
      </p:ext>
    </p:extLst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2 Pictures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7" descr="TitlePageOverla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8" descr="parAvi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08222">
            <a:off x="6835775" y="279400"/>
            <a:ext cx="1695450" cy="484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 descr="shortRul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4225" y="4665663"/>
            <a:ext cx="2495550" cy="95250"/>
          </a:xfrm>
          <a:prstGeom prst="rect">
            <a:avLst/>
          </a:prstGeom>
          <a:effectLst>
            <a:outerShdw blurRad="25400" sx="101000" sy="101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10" descr="parAvi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785255">
            <a:off x="2865438" y="3182938"/>
            <a:ext cx="1697037" cy="484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500" y="2924825"/>
            <a:ext cx="8001000" cy="1709928"/>
          </a:xfrm>
        </p:spPr>
        <p:txBody>
          <a:bodyPr rtlCol="0" anchor="b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1500" y="4800600"/>
            <a:ext cx="8001000" cy="1219200"/>
          </a:xfrm>
        </p:spPr>
        <p:txBody>
          <a:bodyPr rtlCol="0">
            <a:normAutofit/>
          </a:bodyPr>
          <a:lstStyle>
            <a:lvl1pPr marL="0" indent="0" algn="ctr">
              <a:spcAft>
                <a:spcPts val="300"/>
              </a:spcAft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idx="13"/>
          </p:nvPr>
        </p:nvSpPr>
        <p:spPr>
          <a:xfrm rot="150321">
            <a:off x="4329929" y="546774"/>
            <a:ext cx="4163077" cy="2961146"/>
          </a:xfrm>
          <a:solidFill>
            <a:srgbClr val="FFFFFF">
              <a:shade val="85000"/>
            </a:srgbClr>
          </a:solidFill>
          <a:ln w="31750" cap="sq">
            <a:solidFill>
              <a:srgbClr val="FDFDFD"/>
            </a:solidFill>
            <a:miter lim="800000"/>
          </a:ln>
          <a:effectLst>
            <a:outerShdw blurRad="88900" dist="31750" dir="90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  <p:txBody>
          <a:bodyPr rtlCol="0">
            <a:normAutofit/>
          </a:bodyPr>
          <a:lstStyle>
            <a:lvl1pPr marL="0" indent="0" algn="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Drag picture to placeholder or click icon to add</a:t>
            </a:r>
            <a:endParaRPr noProof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21380673">
            <a:off x="699762" y="451178"/>
            <a:ext cx="4163077" cy="2961146"/>
          </a:xfrm>
          <a:solidFill>
            <a:srgbClr val="FFFFFF">
              <a:shade val="85000"/>
            </a:srgbClr>
          </a:solidFill>
          <a:ln w="31750" cap="sq">
            <a:solidFill>
              <a:srgbClr val="FDFDFD"/>
            </a:solidFill>
            <a:miter lim="800000"/>
          </a:ln>
          <a:effectLst>
            <a:outerShdw blurRad="88900" dist="44450" dir="900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  <p:txBody>
          <a:bodyPr rtlCol="0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Drag picture to placeholder or click icon to add</a:t>
            </a:r>
            <a:endParaRPr noProof="0"/>
          </a:p>
        </p:txBody>
      </p:sp>
      <p:sp>
        <p:nvSpPr>
          <p:cNvPr id="11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fld id="{5BA6F095-8FAA-0B48-8719-80EEC87BCBD3}" type="datetime1">
              <a:rPr lang="en-US" smtClean="0"/>
              <a:t>6/4/2021</a:t>
            </a:fld>
            <a:endParaRPr lang="en-US"/>
          </a:p>
        </p:txBody>
      </p:sp>
      <p:sp>
        <p:nvSpPr>
          <p:cNvPr id="12" name="Footer Placeholder 5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13" name="Slide Number Placeholder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fld id="{EF1FEC02-31F5-C647-A7D5-44A3529BC6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406858"/>
      </p:ext>
    </p:extLst>
  </p:cSld>
  <p:clrMapOvr>
    <a:masterClrMapping/>
  </p:clrMapOvr>
  <p:hf sldNum="0" hdr="0" ftr="0" dt="0"/>
</p:sldLayout>
</file>

<file path=ppt/slideLayouts/slideLayout4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 descr="TitlePageOverla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83480" y="4800600"/>
            <a:ext cx="3246120" cy="1188720"/>
          </a:xfrm>
        </p:spPr>
        <p:txBody>
          <a:bodyPr rtlCol="0">
            <a:normAutofit/>
          </a:bodyPr>
          <a:lstStyle>
            <a:lvl1pPr marL="0" indent="0" algn="ctr">
              <a:spcAft>
                <a:spcPts val="300"/>
              </a:spcAft>
              <a:buNone/>
              <a:defRPr sz="2000">
                <a:solidFill>
                  <a:schemeClr val="tx1"/>
                </a:solidFill>
                <a:latin typeface="Mistral" pitchFamily="66" charset="0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idx="13"/>
          </p:nvPr>
        </p:nvSpPr>
        <p:spPr>
          <a:xfrm rot="253865">
            <a:off x="4415567" y="369110"/>
            <a:ext cx="3794703" cy="2729767"/>
          </a:xfrm>
          <a:solidFill>
            <a:srgbClr val="FFFFFF">
              <a:shade val="85000"/>
            </a:srgbClr>
          </a:solidFill>
          <a:ln w="31750" cap="sq">
            <a:solidFill>
              <a:srgbClr val="FDFDFD"/>
            </a:solidFill>
            <a:miter lim="800000"/>
          </a:ln>
          <a:effectLst>
            <a:outerShdw blurRad="88900" dist="44450" dir="600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  <p:txBody>
          <a:bodyPr rtlCol="0">
            <a:normAutofit/>
          </a:bodyPr>
          <a:lstStyle>
            <a:lvl1pPr marL="0" indent="0" algn="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Drag picture to placeholder or click icon to add</a:t>
            </a:r>
            <a:endParaRPr noProof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20973137">
            <a:off x="530124" y="631160"/>
            <a:ext cx="3837559" cy="2604282"/>
          </a:xfrm>
          <a:solidFill>
            <a:srgbClr val="FFFFFF">
              <a:shade val="85000"/>
            </a:srgbClr>
          </a:solidFill>
          <a:ln w="31750" cap="sq">
            <a:solidFill>
              <a:srgbClr val="FDFDFD"/>
            </a:solidFill>
            <a:miter lim="800000"/>
          </a:ln>
          <a:effectLst>
            <a:outerShdw blurRad="88900" dist="44450" dir="90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  <p:txBody>
          <a:bodyPr rtlCol="0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Drag picture to placeholder or click icon to add</a:t>
            </a:r>
            <a:endParaRPr noProof="0"/>
          </a:p>
        </p:txBody>
      </p:sp>
      <p:sp>
        <p:nvSpPr>
          <p:cNvPr id="14" name="Picture Placeholder 2"/>
          <p:cNvSpPr>
            <a:spLocks noGrp="1"/>
          </p:cNvSpPr>
          <p:nvPr>
            <p:ph type="pic" idx="14"/>
          </p:nvPr>
        </p:nvSpPr>
        <p:spPr>
          <a:xfrm rot="470783">
            <a:off x="708565" y="3070624"/>
            <a:ext cx="3918749" cy="2827517"/>
          </a:xfrm>
          <a:solidFill>
            <a:srgbClr val="FFFFFF">
              <a:shade val="85000"/>
            </a:srgbClr>
          </a:solidFill>
          <a:ln w="31750" cap="sq">
            <a:solidFill>
              <a:srgbClr val="FDFDFD"/>
            </a:solidFill>
            <a:miter lim="800000"/>
          </a:ln>
          <a:effectLst>
            <a:outerShdw blurRad="88900" dist="44450" dir="1140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  <p:txBody>
          <a:bodyPr rtlCol="0">
            <a:normAutofit/>
          </a:bodyPr>
          <a:lstStyle>
            <a:lvl1pPr marL="0" indent="0" algn="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Drag picture to placeholder or click icon to add</a:t>
            </a:r>
            <a:endParaRPr noProof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 rot="21240000">
            <a:off x="4717562" y="3396154"/>
            <a:ext cx="3474720" cy="1097280"/>
          </a:xfrm>
        </p:spPr>
        <p:txBody>
          <a:bodyPr rtlCol="0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spcAft>
                <a:spcPts val="300"/>
              </a:spcAft>
              <a:buNone/>
              <a:defRPr sz="2800" kern="1200">
                <a:solidFill>
                  <a:schemeClr val="tx1"/>
                </a:solidFill>
                <a:latin typeface="Mistral" pitchFamily="66" charset="0"/>
                <a:ea typeface="+mn-ea"/>
                <a:cs typeface="+mn-cs"/>
              </a:defRPr>
            </a:lvl1pPr>
          </a:lstStyle>
          <a:p>
            <a:pPr lvl="0"/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8" name="Date Placeholder 4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/>
            </a:lvl1pPr>
          </a:lstStyle>
          <a:p>
            <a:fld id="{5BA6F095-8FAA-0B48-8719-80EEC87BCBD3}" type="datetime1">
              <a:rPr lang="en-US" smtClean="0"/>
              <a:t>6/4/2021</a:t>
            </a:fld>
            <a:endParaRPr lang="en-US"/>
          </a:p>
        </p:txBody>
      </p:sp>
      <p:sp>
        <p:nvSpPr>
          <p:cNvPr id="9" name="Footer Placeholder 5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fld id="{EF1FEC02-31F5-C647-A7D5-44A3529BC6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496487"/>
      </p:ext>
    </p:extLst>
  </p:cSld>
  <p:clrMapOvr>
    <a:masterClrMapping/>
  </p:clrMapOvr>
  <p:hf sldNum="0" hdr="0" ftr="0" dt="0"/>
</p:sldLayout>
</file>

<file path=ppt/slideLayouts/slideLayout4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TitlePageOverla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 descr="parAvi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08222">
            <a:off x="7427913" y="2619375"/>
            <a:ext cx="1581150" cy="45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9" descr="pictureStamp-Fram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22260">
            <a:off x="6338888" y="604838"/>
            <a:ext cx="1611312" cy="2024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0" descr="pictureStamp-Fram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22260">
            <a:off x="4891088" y="985838"/>
            <a:ext cx="1611312" cy="2024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2000" y="4876800"/>
            <a:ext cx="3048000" cy="1188720"/>
          </a:xfrm>
        </p:spPr>
        <p:txBody>
          <a:bodyPr rtlCol="0">
            <a:normAutofit/>
          </a:bodyPr>
          <a:lstStyle>
            <a:lvl1pPr marL="0" indent="0" algn="ctr">
              <a:spcAft>
                <a:spcPts val="300"/>
              </a:spcAft>
              <a:buNone/>
              <a:defRPr sz="2000" kern="1200">
                <a:solidFill>
                  <a:schemeClr val="tx1"/>
                </a:solidFill>
                <a:latin typeface="Mistral" pitchFamily="66" charset="0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Picture Placeholder 2"/>
          <p:cNvSpPr>
            <a:spLocks noGrp="1"/>
          </p:cNvSpPr>
          <p:nvPr>
            <p:ph type="pic" idx="14"/>
          </p:nvPr>
        </p:nvSpPr>
        <p:spPr>
          <a:xfrm rot="247118">
            <a:off x="5075220" y="1165774"/>
            <a:ext cx="1243584" cy="1664208"/>
          </a:xfrm>
          <a:solidFill>
            <a:srgbClr val="FFFFFF">
              <a:shade val="85000"/>
            </a:srgbClr>
          </a:solidFill>
          <a:ln w="114300" cap="sq">
            <a:noFill/>
            <a:miter lim="800000"/>
          </a:ln>
          <a:effectLst/>
          <a:scene3d>
            <a:camera prst="perspectiveRelaxed">
              <a:rot lat="0" lon="0" rev="0"/>
            </a:camera>
            <a:lightRig rig="twoPt" dir="t">
              <a:rot lat="0" lon="0" rev="7200000"/>
            </a:lightRig>
          </a:scene3d>
          <a:sp3d prstMaterial="matte">
            <a:contourClr>
              <a:srgbClr val="FFFFFF"/>
            </a:contourClr>
          </a:sp3d>
        </p:spPr>
        <p:txBody>
          <a:bodyPr rtlCol="0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Drag picture to placeholder or click icon to add</a:t>
            </a:r>
            <a:endParaRPr noProof="0"/>
          </a:p>
        </p:txBody>
      </p:sp>
      <p:sp>
        <p:nvSpPr>
          <p:cNvPr id="17" name="Picture Placeholder 2"/>
          <p:cNvSpPr>
            <a:spLocks noGrp="1"/>
          </p:cNvSpPr>
          <p:nvPr>
            <p:ph type="pic" idx="15"/>
          </p:nvPr>
        </p:nvSpPr>
        <p:spPr>
          <a:xfrm rot="271248">
            <a:off x="6523020" y="784774"/>
            <a:ext cx="1243584" cy="1664208"/>
          </a:xfrm>
          <a:solidFill>
            <a:srgbClr val="FFFFFF">
              <a:shade val="85000"/>
            </a:srgbClr>
          </a:solidFill>
          <a:ln w="114300" cap="sq">
            <a:noFill/>
            <a:miter lim="800000"/>
          </a:ln>
          <a:effectLst/>
          <a:scene3d>
            <a:camera prst="perspectiveRelaxed">
              <a:rot lat="0" lon="0" rev="0"/>
            </a:camera>
            <a:lightRig rig="twoPt" dir="t">
              <a:rot lat="0" lon="0" rev="7200000"/>
            </a:lightRig>
          </a:scene3d>
          <a:sp3d prstMaterial="matte">
            <a:contourClr>
              <a:srgbClr val="FFFFFF"/>
            </a:contourClr>
          </a:sp3d>
        </p:spPr>
        <p:txBody>
          <a:bodyPr rtlCol="0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Drag picture to placeholder or click icon to add</a:t>
            </a:r>
            <a:endParaRPr noProof="0"/>
          </a:p>
        </p:txBody>
      </p:sp>
      <p:sp>
        <p:nvSpPr>
          <p:cNvPr id="10" name="Picture Placeholder 2"/>
          <p:cNvSpPr>
            <a:spLocks noGrp="1"/>
          </p:cNvSpPr>
          <p:nvPr>
            <p:ph type="pic" idx="13"/>
          </p:nvPr>
        </p:nvSpPr>
        <p:spPr>
          <a:xfrm rot="253865">
            <a:off x="4519045" y="2873698"/>
            <a:ext cx="3931920" cy="2834640"/>
          </a:xfrm>
          <a:solidFill>
            <a:srgbClr val="FFFFFF">
              <a:shade val="85000"/>
            </a:srgbClr>
          </a:solidFill>
          <a:ln w="31750" cap="sq">
            <a:solidFill>
              <a:srgbClr val="FDFDFD"/>
            </a:solidFill>
            <a:miter lim="800000"/>
          </a:ln>
          <a:effectLst>
            <a:outerShdw blurRad="88900" dist="44450" dir="690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  <p:txBody>
          <a:bodyPr rtlCol="0">
            <a:normAutofit/>
          </a:bodyPr>
          <a:lstStyle>
            <a:lvl1pPr marL="0" indent="0" algn="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Drag picture to placeholder or click icon to add</a:t>
            </a:r>
            <a:endParaRPr noProof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21193488">
            <a:off x="610678" y="450635"/>
            <a:ext cx="3931920" cy="2834640"/>
          </a:xfrm>
          <a:solidFill>
            <a:srgbClr val="FFFFFF">
              <a:shade val="85000"/>
            </a:srgbClr>
          </a:solidFill>
          <a:ln w="31750" cap="sq">
            <a:solidFill>
              <a:srgbClr val="FDFDFD"/>
            </a:solidFill>
            <a:miter lim="800000"/>
          </a:ln>
          <a:effectLst>
            <a:outerShdw blurRad="88900" dist="44450" dir="90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  <p:txBody>
          <a:bodyPr rtlCol="0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Drag picture to placeholder or click icon to add</a:t>
            </a:r>
            <a:endParaRPr noProof="0"/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 rot="21240000">
            <a:off x="455724" y="3551615"/>
            <a:ext cx="3474720" cy="1097280"/>
          </a:xfrm>
        </p:spPr>
        <p:txBody>
          <a:bodyPr rtlCol="0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spcAft>
                <a:spcPts val="300"/>
              </a:spcAft>
              <a:buNone/>
              <a:defRPr sz="2800" kern="1200">
                <a:solidFill>
                  <a:schemeClr val="tx1"/>
                </a:solidFill>
                <a:latin typeface="Mistral" pitchFamily="66" charset="0"/>
                <a:ea typeface="+mn-ea"/>
                <a:cs typeface="+mn-cs"/>
              </a:defRPr>
            </a:lvl1pPr>
          </a:lstStyle>
          <a:p>
            <a:pPr lvl="0"/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3" name="Date Placeholder 4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/>
            </a:lvl1pPr>
          </a:lstStyle>
          <a:p>
            <a:fld id="{5BA6F095-8FAA-0B48-8719-80EEC87BCBD3}" type="datetime1">
              <a:rPr lang="en-US" smtClean="0"/>
              <a:t>6/4/2021</a:t>
            </a:fld>
            <a:endParaRPr lang="en-US"/>
          </a:p>
        </p:txBody>
      </p:sp>
      <p:sp>
        <p:nvSpPr>
          <p:cNvPr id="15" name="Footer Placeholder 5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18" name="Slide Number Placeholder 6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/>
            </a:lvl1pPr>
          </a:lstStyle>
          <a:p>
            <a:fld id="{EF1FEC02-31F5-C647-A7D5-44A3529BC6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193357"/>
      </p:ext>
    </p:extLst>
  </p:cSld>
  <p:clrMapOvr>
    <a:masterClrMapping/>
  </p:clrMapOvr>
  <p:hf sldNum="0" hdr="0" ftr="0" dt="0"/>
</p:sldLayout>
</file>

<file path=ppt/slideLayouts/slideLayout4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tandardRul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5100" y="1524000"/>
            <a:ext cx="3733800" cy="152400"/>
          </a:xfrm>
          <a:prstGeom prst="rect">
            <a:avLst/>
          </a:prstGeom>
          <a:effectLst>
            <a:outerShdw blurRad="25400" sx="101000" sy="101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 marL="2286000" indent="-457200">
              <a:defRPr/>
            </a:lvl6pPr>
            <a:lvl7pPr marL="2286000" indent="-457200">
              <a:defRPr/>
            </a:lvl7pPr>
            <a:lvl8pPr marL="2286000" indent="-457200">
              <a:defRPr/>
            </a:lvl8pPr>
            <a:lvl9pPr marL="2286000" indent="-457200"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A26A6B3-9C72-CC4D-B741-0F26B98E5F29}" type="datetime1">
              <a:rPr lang="en-US" smtClean="0"/>
              <a:t>6/4/2021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32EAB69-8265-004E-99D3-2EF68565B9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530581"/>
      </p:ext>
    </p:extLst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verticalRul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3513" y="1562100"/>
            <a:ext cx="152400" cy="3733800"/>
          </a:xfrm>
          <a:prstGeom prst="rect">
            <a:avLst/>
          </a:prstGeom>
          <a:effectLst>
            <a:outerShdw blurRad="25400" sx="101000" sy="101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96634" y="577849"/>
            <a:ext cx="1882589" cy="5461001"/>
          </a:xfrm>
        </p:spPr>
        <p:txBody>
          <a:bodyPr vert="eaVert"/>
          <a:lstStyle>
            <a:lvl1pPr>
              <a:defRPr sz="4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78224" y="577849"/>
            <a:ext cx="5768788" cy="5461001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E10CF00-2F41-2043-A589-895EFA86039A}" type="datetime1">
              <a:rPr lang="en-US" smtClean="0"/>
              <a:t>6/4/2021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32EAB69-8265-004E-99D3-2EF68565B9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475531"/>
      </p:ext>
    </p:extLst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400568"/>
          </a:xfrm>
        </p:spPr>
        <p:txBody>
          <a:bodyPr>
            <a:normAutofit/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 dirty="0"/>
          </a:p>
        </p:txBody>
      </p:sp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6" name="灯片编号占位符 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91CDA1A-144C-453D-9AE3-A3A5E2303D85}" type="slidenum">
              <a:rPr lang="zh-TW" altLang="en-US" smtClean="0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10" name="灯片编号占位符 9"/>
          <p:cNvSpPr txBox="1">
            <a:spLocks/>
          </p:cNvSpPr>
          <p:nvPr userDrawn="1"/>
        </p:nvSpPr>
        <p:spPr bwMode="auto">
          <a:xfrm>
            <a:off x="468313" y="6237288"/>
            <a:ext cx="2133600" cy="354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/>
          <a:lstStyle/>
          <a:p>
            <a:pPr>
              <a:defRPr/>
            </a:pPr>
            <a:endParaRPr lang="en-US" altLang="zh-TW" sz="1400" b="1">
              <a:solidFill>
                <a:srgbClr val="808000"/>
              </a:solidFill>
              <a:latin typeface="Calibri" pitchFamily="34" charset="0"/>
              <a:cs typeface="Arial" pitchFamily="34" charset="0"/>
            </a:endParaRPr>
          </a:p>
        </p:txBody>
      </p:sp>
      <p:sp>
        <p:nvSpPr>
          <p:cNvPr id="11" name="灯片编号占位符 9"/>
          <p:cNvSpPr txBox="1">
            <a:spLocks/>
          </p:cNvSpPr>
          <p:nvPr userDrawn="1"/>
        </p:nvSpPr>
        <p:spPr bwMode="auto">
          <a:xfrm>
            <a:off x="1116013" y="6237288"/>
            <a:ext cx="5111750" cy="354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/>
          <a:lstStyle/>
          <a:p>
            <a:pPr algn="ctr">
              <a:defRPr/>
            </a:pPr>
            <a:r>
              <a:rPr lang="en-US" altLang="zh-TW" sz="1400" b="1" dirty="0">
                <a:solidFill>
                  <a:srgbClr val="808000"/>
                </a:solidFill>
                <a:latin typeface="Calibri" pitchFamily="34" charset="0"/>
                <a:cs typeface="Arial" pitchFamily="34" charset="0"/>
              </a:rPr>
              <a:t>Bilinear Deep Learning for Image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424778414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0521C-7E76-0E4A-9A41-A7280F82F14B}" type="datetime1">
              <a:rPr lang="en-US" smtClean="0"/>
              <a:t>6/4/2021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2131B-931E-EC46-95C6-E6300CCB5D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72981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6520A-F9A2-FC43-ABE2-8F730DA824EE}" type="datetime1">
              <a:rPr lang="en-US" smtClean="0"/>
              <a:t>6/4/2021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2131B-931E-EC46-95C6-E6300CCB5D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30751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B3A28-AE2D-0347-9186-348A5B1183BC}" type="datetime1">
              <a:rPr lang="en-US" smtClean="0"/>
              <a:t>6/4/2021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2131B-931E-EC46-95C6-E6300CCB5D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24656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8BAB2F-26FC-234D-B259-8121F11F3030}" type="datetime1">
              <a:rPr lang="en-US" smtClean="0"/>
              <a:t>6/4/2021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2131B-931E-EC46-95C6-E6300CCB5D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79199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30080E-A682-2A4A-BA5C-4B17CD3D6252}" type="datetime1">
              <a:rPr lang="en-US" smtClean="0"/>
              <a:t>6/4/2021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2131B-931E-EC46-95C6-E6300CCB5D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6724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B63CF-AF8E-E042-99CC-17FA8B4BDAAA}" type="datetime1">
              <a:rPr lang="en-US" smtClean="0"/>
              <a:t>6/4/2021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2131B-931E-EC46-95C6-E6300CCB5D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5876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E44657-68FE-5E46-B0C5-A3995C6EC9F1}" type="datetime1">
              <a:rPr lang="en-US" smtClean="0"/>
              <a:t>6/4/2021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FEC02-31F5-C647-A7D5-44A3529BC6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639732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48A1C-7DF2-AD42-A062-263E385C4231}" type="datetime1">
              <a:rPr lang="en-US" smtClean="0"/>
              <a:t>6/4/2021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2131B-931E-EC46-95C6-E6300CCB5D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22764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8292DE-C3F2-BA4C-BBD3-A87014BD2633}" type="datetime1">
              <a:rPr lang="en-US" smtClean="0"/>
              <a:t>6/4/2021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2131B-931E-EC46-95C6-E6300CCB5D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552225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9E5A1-D9F3-AC43-B109-1938AD1AA63B}" type="datetime1">
              <a:rPr lang="en-US" smtClean="0"/>
              <a:t>6/4/2021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2131B-931E-EC46-95C6-E6300CCB5D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11297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11D7B-51AF-D84C-B898-8696A2C4F823}" type="datetime1">
              <a:rPr lang="en-US" smtClean="0"/>
              <a:t>6/4/2021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FEC02-31F5-C647-A7D5-44A3529BC6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044376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ADEA49-6612-734D-831D-55660A8D18D4}" type="datetime1">
              <a:rPr lang="en-US" smtClean="0"/>
              <a:t>6/4/2021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FEC02-31F5-C647-A7D5-44A3529BC6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94328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DC16D0-B8CE-A040-AF1B-877DD237A75E}" type="datetime1">
              <a:rPr lang="en-US" smtClean="0"/>
              <a:t>6/4/2021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FEC02-31F5-C647-A7D5-44A3529BC6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252044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3861E-55A2-CC4A-8F03-FC338E9E62DE}" type="datetime1">
              <a:rPr lang="en-US" smtClean="0"/>
              <a:t>6/4/2021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FEC02-31F5-C647-A7D5-44A3529BC6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33472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36179-5C4F-604C-900A-613B21FBD85A}" type="datetime1">
              <a:rPr lang="en-US" smtClean="0"/>
              <a:t>6/4/2021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FEC02-31F5-C647-A7D5-44A3529BC6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639732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46E38-E80B-6C41-AF82-22DC1309FB73}" type="datetime1">
              <a:rPr lang="en-US" smtClean="0"/>
              <a:t>6/4/2021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FEC02-31F5-C647-A7D5-44A3529BC6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298103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DC9C0-30EA-AD48-926C-19C8F61D5785}" type="datetime1">
              <a:rPr lang="en-US" smtClean="0"/>
              <a:t>6/4/2021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FEC02-31F5-C647-A7D5-44A3529BC6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1685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5649D-2AFD-6248-8F0E-E4FDB4E61E7A}" type="datetime1">
              <a:rPr lang="en-US" smtClean="0"/>
              <a:t>6/4/2021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FEC02-31F5-C647-A7D5-44A3529BC6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298103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B8C39-78DB-3147-A1A7-2C4A9259215B}" type="datetime1">
              <a:rPr lang="en-US" smtClean="0"/>
              <a:t>6/4/2021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FEC02-31F5-C647-A7D5-44A3529BC6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2284224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D1AFB-28DE-CB46-B1ED-770CB31D6432}" type="datetime1">
              <a:rPr lang="en-US" smtClean="0"/>
              <a:t>6/4/2021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FEC02-31F5-C647-A7D5-44A3529BC6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384105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9E5F8-27F0-0043-842B-B347A5E531EC}" type="datetime1">
              <a:rPr lang="en-US" smtClean="0"/>
              <a:t>6/4/2021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FEC02-31F5-C647-A7D5-44A3529BC6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280188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4A247-C598-D048-BDCF-16428A04E348}" type="datetime1">
              <a:rPr lang="en-US" smtClean="0"/>
              <a:t>6/4/2021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FEC02-31F5-C647-A7D5-44A3529BC6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535536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9"/>
          <p:cNvSpPr txBox="1">
            <a:spLocks/>
          </p:cNvSpPr>
          <p:nvPr/>
        </p:nvSpPr>
        <p:spPr bwMode="auto">
          <a:xfrm>
            <a:off x="468313" y="6237288"/>
            <a:ext cx="2133600" cy="354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/>
          <a:lstStyle/>
          <a:p>
            <a:pPr>
              <a:defRPr/>
            </a:pPr>
            <a:endParaRPr lang="en-US" altLang="zh-TW" sz="1400" b="1">
              <a:solidFill>
                <a:srgbClr val="808000"/>
              </a:solidFill>
              <a:latin typeface="Calibri" pitchFamily="34" charset="0"/>
              <a:cs typeface="Arial" pitchFamily="34" charset="0"/>
            </a:endParaRPr>
          </a:p>
        </p:txBody>
      </p:sp>
      <p:sp>
        <p:nvSpPr>
          <p:cNvPr id="5" name="灯片编号占位符 9"/>
          <p:cNvSpPr txBox="1">
            <a:spLocks/>
          </p:cNvSpPr>
          <p:nvPr/>
        </p:nvSpPr>
        <p:spPr bwMode="auto">
          <a:xfrm>
            <a:off x="1116013" y="6237288"/>
            <a:ext cx="5111750" cy="354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/>
          <a:lstStyle/>
          <a:p>
            <a:pPr algn="ctr">
              <a:defRPr/>
            </a:pPr>
            <a:r>
              <a:rPr lang="en-US" altLang="zh-TW" sz="1400" b="1" dirty="0">
                <a:solidFill>
                  <a:srgbClr val="808000"/>
                </a:solidFill>
                <a:latin typeface="Calibri" pitchFamily="34" charset="0"/>
                <a:cs typeface="Arial" pitchFamily="34" charset="0"/>
              </a:rPr>
              <a:t>Bilinear Deep Learning for Image Classification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400568"/>
          </a:xfrm>
        </p:spPr>
        <p:txBody>
          <a:bodyPr>
            <a:normAutofit/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 dirty="0"/>
          </a:p>
        </p:txBody>
      </p:sp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6" name="灯片编号占位符 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91CDA1A-144C-453D-9AE3-A3A5E2303D85}" type="slidenum">
              <a:rPr lang="zh-TW" altLang="en-US" smtClean="0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7" name="灯片编号占位符 9"/>
          <p:cNvSpPr txBox="1">
            <a:spLocks/>
          </p:cNvSpPr>
          <p:nvPr userDrawn="1"/>
        </p:nvSpPr>
        <p:spPr bwMode="auto">
          <a:xfrm>
            <a:off x="468313" y="6237288"/>
            <a:ext cx="2133600" cy="354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/>
          <a:lstStyle/>
          <a:p>
            <a:pPr>
              <a:defRPr/>
            </a:pPr>
            <a:endParaRPr lang="en-US" altLang="zh-TW" sz="1400" b="1">
              <a:solidFill>
                <a:srgbClr val="808000"/>
              </a:solidFill>
              <a:latin typeface="Calibri" pitchFamily="34" charset="0"/>
              <a:cs typeface="Arial" pitchFamily="34" charset="0"/>
            </a:endParaRPr>
          </a:p>
        </p:txBody>
      </p:sp>
      <p:sp>
        <p:nvSpPr>
          <p:cNvPr id="8" name="灯片编号占位符 9"/>
          <p:cNvSpPr txBox="1">
            <a:spLocks/>
          </p:cNvSpPr>
          <p:nvPr userDrawn="1"/>
        </p:nvSpPr>
        <p:spPr bwMode="auto">
          <a:xfrm>
            <a:off x="1116013" y="6237288"/>
            <a:ext cx="5111750" cy="354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/>
          <a:lstStyle/>
          <a:p>
            <a:pPr algn="ctr">
              <a:defRPr/>
            </a:pPr>
            <a:r>
              <a:rPr lang="en-US" altLang="zh-TW" sz="1400" b="1" dirty="0">
                <a:solidFill>
                  <a:srgbClr val="808000"/>
                </a:solidFill>
                <a:latin typeface="Calibri" pitchFamily="34" charset="0"/>
                <a:cs typeface="Arial" pitchFamily="34" charset="0"/>
              </a:rPr>
              <a:t>Bilinear Deep Learning for Image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4247784147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E7B4CD-3617-714B-938A-AF0DE49A966C}" type="datetime1">
              <a:rPr lang="en-US" smtClean="0"/>
              <a:t>6/4/2021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2131B-931E-EC46-95C6-E6300CCB5D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034440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F8B350-1457-404A-91D9-044476DE8B90}" type="datetime1">
              <a:rPr lang="en-US" smtClean="0"/>
              <a:t>6/4/2021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2131B-931E-EC46-95C6-E6300CCB5D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5754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067A6C-4DA0-6247-B053-9B3481040ECF}" type="datetime1">
              <a:rPr lang="en-US" smtClean="0"/>
              <a:t>6/4/2021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2131B-931E-EC46-95C6-E6300CCB5D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729811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A86B1-34EA-5C4F-9AD8-5BF8E23510E1}" type="datetime1">
              <a:rPr lang="en-US" smtClean="0"/>
              <a:t>6/4/2021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2131B-931E-EC46-95C6-E6300CCB5D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307510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98D33-48CF-EC46-A2AC-F22286840806}" type="datetime1">
              <a:rPr lang="en-US" smtClean="0"/>
              <a:t>6/4/2021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2131B-931E-EC46-95C6-E6300CCB5D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2465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7239A-EFBF-C045-872D-C7AD000C535E}" type="datetime1">
              <a:rPr lang="en-US" smtClean="0"/>
              <a:t>6/4/2021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FEC02-31F5-C647-A7D5-44A3529BC6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168548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1A7516-53FF-8A40-B692-E6158DA68D76}" type="datetime1">
              <a:rPr lang="en-US" smtClean="0"/>
              <a:t>6/4/2021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2131B-931E-EC46-95C6-E6300CCB5D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791996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9BED04-A88B-D445-B8C1-DE8890DF8227}" type="datetime1">
              <a:rPr lang="en-US" smtClean="0"/>
              <a:t>6/4/2021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2131B-931E-EC46-95C6-E6300CCB5D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67240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863F47-AEFF-0147-9B10-3C9E460BC193}" type="datetime1">
              <a:rPr lang="en-US" smtClean="0"/>
              <a:t>6/4/2021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2131B-931E-EC46-95C6-E6300CCB5D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587660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88827-DF4C-394E-BA66-FC8AB9F84FBE}" type="datetime1">
              <a:rPr lang="en-US" smtClean="0"/>
              <a:t>6/4/2021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2131B-931E-EC46-95C6-E6300CCB5D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227643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2D3BD-AAF4-4848-8A44-C9ED7A829B3C}" type="datetime1">
              <a:rPr lang="en-US" smtClean="0"/>
              <a:t>6/4/2021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2131B-931E-EC46-95C6-E6300CCB5D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552225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6BC7E-E3C3-B142-B946-380C64364916}" type="datetime1">
              <a:rPr lang="en-US" smtClean="0"/>
              <a:t>6/4/2021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2131B-931E-EC46-95C6-E6300CCB5D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112979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053EC-6C13-A541-832D-C9720CDAB687}" type="datetime1">
              <a:rPr lang="en-US" smtClean="0"/>
              <a:t>6/4/2021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EAB69-8265-004E-99D3-2EF68565B9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347896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FD6F25-916D-5E4B-B3FC-ACDEC1D15ACA}" type="datetime1">
              <a:rPr lang="en-US" smtClean="0"/>
              <a:t>6/4/2021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EAB69-8265-004E-99D3-2EF68565B9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625483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967415-B03A-6B41-B433-40100A70C3F1}" type="datetime1">
              <a:rPr lang="en-US" smtClean="0"/>
              <a:t>6/4/2021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EAB69-8265-004E-99D3-2EF68565B9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73520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5BFC65-DB99-C545-978D-511AAAC0FA03}" type="datetime1">
              <a:rPr lang="en-US" smtClean="0"/>
              <a:t>6/4/2021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EAB69-8265-004E-99D3-2EF68565B9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1248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2FAB5-8A01-CC46-B339-4B6438B9044A}" type="datetime1">
              <a:rPr lang="en-US" smtClean="0"/>
              <a:t>6/4/2021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FEC02-31F5-C647-A7D5-44A3529BC6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2284224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9A6F52-F912-DB4D-ABB4-F321ED0BECB1}" type="datetime1">
              <a:rPr lang="en-US" smtClean="0"/>
              <a:t>6/4/2021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EAB69-8265-004E-99D3-2EF68565B9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424010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2C775-13D5-444C-9CE2-F8F25B4CF063}" type="datetime1">
              <a:rPr lang="en-US" smtClean="0"/>
              <a:t>6/4/2021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EAB69-8265-004E-99D3-2EF68565B9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61539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A51FC-AD88-8E45-964A-1F8BA68F6684}" type="datetime1">
              <a:rPr lang="en-US" smtClean="0"/>
              <a:t>6/4/2021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EAB69-8265-004E-99D3-2EF68565B9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723041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3787D-F1B7-D844-8915-7171D7B37CFF}" type="datetime1">
              <a:rPr lang="en-US" smtClean="0"/>
              <a:t>6/4/2021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EAB69-8265-004E-99D3-2EF68565B9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968375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634B7E-D49C-4E43-94D2-5D45091D4B9A}" type="datetime1">
              <a:rPr lang="en-US" smtClean="0"/>
              <a:t>6/4/2021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EAB69-8265-004E-99D3-2EF68565B9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138348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CCC99F-F2B8-5744-8DF0-D1646C73BBCB}" type="datetime1">
              <a:rPr lang="en-US" smtClean="0"/>
              <a:t>6/4/2021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EAB69-8265-004E-99D3-2EF68565B9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182855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DDA79-E2F9-5A4B-9745-9C9667132403}" type="datetime1">
              <a:rPr lang="en-US" smtClean="0"/>
              <a:t>6/4/2021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EAB69-8265-004E-99D3-2EF68565B9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572186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7DB17-5D1A-C94E-B45A-7FD063BFDAD4}" type="datetime1">
              <a:rPr lang="en-US" smtClean="0"/>
              <a:t>6/4/2021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FEC02-31F5-C647-A7D5-44A3529BC6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044376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44108-A1CC-D444-B896-03827D1CB54B}" type="datetime1">
              <a:rPr lang="en-US" smtClean="0"/>
              <a:t>6/4/2021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FEC02-31F5-C647-A7D5-44A3529BC6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943286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16763-487E-7E49-8991-BAF0D48301AC}" type="datetime1">
              <a:rPr lang="en-US" smtClean="0"/>
              <a:t>6/4/2021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FEC02-31F5-C647-A7D5-44A3529BC6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2520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847F5-B051-B84F-8542-EB8883B1F246}" type="datetime1">
              <a:rPr lang="en-US" smtClean="0"/>
              <a:t>6/4/2021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FEC02-31F5-C647-A7D5-44A3529BC6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384105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36A5D-7FD2-7642-8E66-36B8EAFA97E5}" type="datetime1">
              <a:rPr lang="en-US" smtClean="0"/>
              <a:t>6/4/2021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FEC02-31F5-C647-A7D5-44A3529BC6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33472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EF2029-C7D5-B946-B8FE-9A517FBC094A}" type="datetime1">
              <a:rPr lang="en-US" smtClean="0"/>
              <a:t>6/4/2021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FEC02-31F5-C647-A7D5-44A3529BC6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639732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90EE4-3AC0-1749-99C2-796DE4F05993}" type="datetime1">
              <a:rPr lang="en-US" smtClean="0"/>
              <a:t>6/4/2021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FEC02-31F5-C647-A7D5-44A3529BC6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298103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36F2C-DA2D-EA49-9AD3-3CB24DA9E835}" type="datetime1">
              <a:rPr lang="en-US" smtClean="0"/>
              <a:t>6/4/2021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FEC02-31F5-C647-A7D5-44A3529BC6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168548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3D6931-53B2-DC40-8CF2-B674C701ABEB}" type="datetime1">
              <a:rPr lang="en-US" smtClean="0"/>
              <a:t>6/4/2021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FEC02-31F5-C647-A7D5-44A3529BC6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2284224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EBC6AF-6831-124B-AFC2-775282D2E319}" type="datetime1">
              <a:rPr lang="en-US" smtClean="0"/>
              <a:t>6/4/2021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FEC02-31F5-C647-A7D5-44A3529BC6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384105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C1CE5-635A-8B49-ACC8-6F548ABBB4EB}" type="datetime1">
              <a:rPr lang="en-US" smtClean="0"/>
              <a:t>6/4/2021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FEC02-31F5-C647-A7D5-44A3529BC6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280188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F5B6F-46A8-2D44-93DB-71D181112C6A}" type="datetime1">
              <a:rPr lang="en-US" smtClean="0"/>
              <a:t>6/4/2021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FEC02-31F5-C647-A7D5-44A3529BC6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535536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9"/>
          <p:cNvSpPr txBox="1">
            <a:spLocks/>
          </p:cNvSpPr>
          <p:nvPr/>
        </p:nvSpPr>
        <p:spPr bwMode="auto">
          <a:xfrm>
            <a:off x="468313" y="6237288"/>
            <a:ext cx="2133600" cy="354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/>
          <a:lstStyle/>
          <a:p>
            <a:pPr>
              <a:defRPr/>
            </a:pPr>
            <a:endParaRPr lang="en-US" altLang="zh-TW" sz="1400" b="1">
              <a:solidFill>
                <a:srgbClr val="808000"/>
              </a:solidFill>
              <a:latin typeface="Calibri" pitchFamily="34" charset="0"/>
              <a:cs typeface="Arial" pitchFamily="34" charset="0"/>
            </a:endParaRPr>
          </a:p>
        </p:txBody>
      </p:sp>
      <p:sp>
        <p:nvSpPr>
          <p:cNvPr id="5" name="灯片编号占位符 9"/>
          <p:cNvSpPr txBox="1">
            <a:spLocks/>
          </p:cNvSpPr>
          <p:nvPr/>
        </p:nvSpPr>
        <p:spPr bwMode="auto">
          <a:xfrm>
            <a:off x="1116013" y="6237288"/>
            <a:ext cx="5111750" cy="354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/>
          <a:lstStyle/>
          <a:p>
            <a:pPr algn="ctr">
              <a:defRPr/>
            </a:pPr>
            <a:r>
              <a:rPr lang="en-US" altLang="zh-TW" sz="1400" b="1" dirty="0">
                <a:solidFill>
                  <a:srgbClr val="808000"/>
                </a:solidFill>
                <a:latin typeface="Calibri" pitchFamily="34" charset="0"/>
                <a:cs typeface="Arial" pitchFamily="34" charset="0"/>
              </a:rPr>
              <a:t>Bilinear Deep Learning for Image Classification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400568"/>
          </a:xfrm>
        </p:spPr>
        <p:txBody>
          <a:bodyPr>
            <a:normAutofit/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 dirty="0"/>
          </a:p>
        </p:txBody>
      </p:sp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6" name="灯片编号占位符 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91CDA1A-144C-453D-9AE3-A3A5E2303D85}" type="slidenum">
              <a:rPr lang="zh-TW" altLang="en-US" smtClean="0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7" name="灯片编号占位符 9"/>
          <p:cNvSpPr txBox="1">
            <a:spLocks/>
          </p:cNvSpPr>
          <p:nvPr userDrawn="1"/>
        </p:nvSpPr>
        <p:spPr bwMode="auto">
          <a:xfrm>
            <a:off x="468313" y="6237288"/>
            <a:ext cx="2133600" cy="354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/>
          <a:lstStyle/>
          <a:p>
            <a:pPr>
              <a:defRPr/>
            </a:pPr>
            <a:endParaRPr lang="en-US" altLang="zh-TW" sz="1400" b="1">
              <a:solidFill>
                <a:srgbClr val="808000"/>
              </a:solidFill>
              <a:latin typeface="Calibri" pitchFamily="34" charset="0"/>
              <a:cs typeface="Arial" pitchFamily="34" charset="0"/>
            </a:endParaRPr>
          </a:p>
        </p:txBody>
      </p:sp>
      <p:sp>
        <p:nvSpPr>
          <p:cNvPr id="8" name="灯片编号占位符 9"/>
          <p:cNvSpPr txBox="1">
            <a:spLocks/>
          </p:cNvSpPr>
          <p:nvPr userDrawn="1"/>
        </p:nvSpPr>
        <p:spPr bwMode="auto">
          <a:xfrm>
            <a:off x="1116013" y="6237288"/>
            <a:ext cx="5111750" cy="354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/>
          <a:lstStyle/>
          <a:p>
            <a:pPr algn="ctr">
              <a:defRPr/>
            </a:pPr>
            <a:r>
              <a:rPr lang="en-US" altLang="zh-TW" sz="1400" b="1" dirty="0">
                <a:solidFill>
                  <a:srgbClr val="808000"/>
                </a:solidFill>
                <a:latin typeface="Calibri" pitchFamily="34" charset="0"/>
                <a:cs typeface="Arial" pitchFamily="34" charset="0"/>
              </a:rPr>
              <a:t>Bilinear Deep Learning for Image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4247784147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9"/>
          <p:cNvSpPr txBox="1">
            <a:spLocks/>
          </p:cNvSpPr>
          <p:nvPr userDrawn="1"/>
        </p:nvSpPr>
        <p:spPr bwMode="auto">
          <a:xfrm>
            <a:off x="468313" y="6237288"/>
            <a:ext cx="2133600" cy="354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/>
          <a:lstStyle/>
          <a:p>
            <a:pPr>
              <a:defRPr/>
            </a:pPr>
            <a:endParaRPr lang="en-US" altLang="zh-TW" sz="1400" b="1">
              <a:solidFill>
                <a:srgbClr val="808000"/>
              </a:solidFill>
              <a:latin typeface="Calibri" pitchFamily="34" charset="0"/>
              <a:cs typeface="Arial" pitchFamily="34" charset="0"/>
            </a:endParaRPr>
          </a:p>
        </p:txBody>
      </p:sp>
      <p:sp>
        <p:nvSpPr>
          <p:cNvPr id="5" name="灯片编号占位符 9"/>
          <p:cNvSpPr txBox="1">
            <a:spLocks/>
          </p:cNvSpPr>
          <p:nvPr userDrawn="1"/>
        </p:nvSpPr>
        <p:spPr bwMode="auto">
          <a:xfrm>
            <a:off x="1116013" y="6237288"/>
            <a:ext cx="5111750" cy="354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/>
          <a:lstStyle/>
          <a:p>
            <a:pPr algn="ctr">
              <a:defRPr/>
            </a:pPr>
            <a:r>
              <a:rPr lang="en-US" altLang="zh-TW" sz="1400" b="1" dirty="0">
                <a:solidFill>
                  <a:srgbClr val="808000"/>
                </a:solidFill>
                <a:latin typeface="Calibri" pitchFamily="34" charset="0"/>
                <a:cs typeface="Arial" pitchFamily="34" charset="0"/>
              </a:rPr>
              <a:t>Bilinear Deep Learning for Image Classification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400568"/>
          </a:xfrm>
        </p:spPr>
        <p:txBody>
          <a:bodyPr>
            <a:normAutofit/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 dirty="0"/>
          </a:p>
        </p:txBody>
      </p:sp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6" name="灯片编号占位符 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91CDA1A-144C-453D-9AE3-A3A5E2303D85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2477841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4.xml"/><Relationship Id="rId3" Type="http://schemas.openxmlformats.org/officeDocument/2006/relationships/slideLayout" Target="../slideLayouts/slideLayout119.xml"/><Relationship Id="rId7" Type="http://schemas.openxmlformats.org/officeDocument/2006/relationships/slideLayout" Target="../slideLayouts/slideLayout123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118.xml"/><Relationship Id="rId1" Type="http://schemas.openxmlformats.org/officeDocument/2006/relationships/slideLayout" Target="../slideLayouts/slideLayout117.xml"/><Relationship Id="rId6" Type="http://schemas.openxmlformats.org/officeDocument/2006/relationships/slideLayout" Target="../slideLayouts/slideLayout122.xml"/><Relationship Id="rId11" Type="http://schemas.openxmlformats.org/officeDocument/2006/relationships/slideLayout" Target="../slideLayouts/slideLayout127.xml"/><Relationship Id="rId5" Type="http://schemas.openxmlformats.org/officeDocument/2006/relationships/slideLayout" Target="../slideLayouts/slideLayout121.xml"/><Relationship Id="rId10" Type="http://schemas.openxmlformats.org/officeDocument/2006/relationships/slideLayout" Target="../slideLayouts/slideLayout126.xml"/><Relationship Id="rId4" Type="http://schemas.openxmlformats.org/officeDocument/2006/relationships/slideLayout" Target="../slideLayouts/slideLayout120.xml"/><Relationship Id="rId9" Type="http://schemas.openxmlformats.org/officeDocument/2006/relationships/slideLayout" Target="../slideLayouts/slideLayout125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5.xml"/><Relationship Id="rId13" Type="http://schemas.openxmlformats.org/officeDocument/2006/relationships/slideLayout" Target="../slideLayouts/slideLayout140.xml"/><Relationship Id="rId18" Type="http://schemas.openxmlformats.org/officeDocument/2006/relationships/theme" Target="../theme/theme11.xml"/><Relationship Id="rId3" Type="http://schemas.openxmlformats.org/officeDocument/2006/relationships/slideLayout" Target="../slideLayouts/slideLayout130.xml"/><Relationship Id="rId7" Type="http://schemas.openxmlformats.org/officeDocument/2006/relationships/slideLayout" Target="../slideLayouts/slideLayout134.xml"/><Relationship Id="rId12" Type="http://schemas.openxmlformats.org/officeDocument/2006/relationships/slideLayout" Target="../slideLayouts/slideLayout139.xml"/><Relationship Id="rId17" Type="http://schemas.openxmlformats.org/officeDocument/2006/relationships/slideLayout" Target="../slideLayouts/slideLayout144.xml"/><Relationship Id="rId2" Type="http://schemas.openxmlformats.org/officeDocument/2006/relationships/slideLayout" Target="../slideLayouts/slideLayout129.xml"/><Relationship Id="rId16" Type="http://schemas.openxmlformats.org/officeDocument/2006/relationships/slideLayout" Target="../slideLayouts/slideLayout143.xml"/><Relationship Id="rId1" Type="http://schemas.openxmlformats.org/officeDocument/2006/relationships/slideLayout" Target="../slideLayouts/slideLayout128.xml"/><Relationship Id="rId6" Type="http://schemas.openxmlformats.org/officeDocument/2006/relationships/slideLayout" Target="../slideLayouts/slideLayout133.xml"/><Relationship Id="rId11" Type="http://schemas.openxmlformats.org/officeDocument/2006/relationships/slideLayout" Target="../slideLayouts/slideLayout138.xml"/><Relationship Id="rId5" Type="http://schemas.openxmlformats.org/officeDocument/2006/relationships/slideLayout" Target="../slideLayouts/slideLayout132.xml"/><Relationship Id="rId15" Type="http://schemas.openxmlformats.org/officeDocument/2006/relationships/slideLayout" Target="../slideLayouts/slideLayout142.xml"/><Relationship Id="rId10" Type="http://schemas.openxmlformats.org/officeDocument/2006/relationships/slideLayout" Target="../slideLayouts/slideLayout137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131.xml"/><Relationship Id="rId9" Type="http://schemas.openxmlformats.org/officeDocument/2006/relationships/slideLayout" Target="../slideLayouts/slideLayout136.xml"/><Relationship Id="rId14" Type="http://schemas.openxmlformats.org/officeDocument/2006/relationships/slideLayout" Target="../slideLayouts/slideLayout141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2.xml"/><Relationship Id="rId13" Type="http://schemas.openxmlformats.org/officeDocument/2006/relationships/slideLayout" Target="../slideLayouts/slideLayout157.xml"/><Relationship Id="rId18" Type="http://schemas.openxmlformats.org/officeDocument/2006/relationships/image" Target="../media/image3.png"/><Relationship Id="rId3" Type="http://schemas.openxmlformats.org/officeDocument/2006/relationships/slideLayout" Target="../slideLayouts/slideLayout147.xml"/><Relationship Id="rId7" Type="http://schemas.openxmlformats.org/officeDocument/2006/relationships/slideLayout" Target="../slideLayouts/slideLayout151.xml"/><Relationship Id="rId12" Type="http://schemas.openxmlformats.org/officeDocument/2006/relationships/slideLayout" Target="../slideLayouts/slideLayout156.xml"/><Relationship Id="rId17" Type="http://schemas.openxmlformats.org/officeDocument/2006/relationships/theme" Target="../theme/theme12.xml"/><Relationship Id="rId2" Type="http://schemas.openxmlformats.org/officeDocument/2006/relationships/slideLayout" Target="../slideLayouts/slideLayout146.xml"/><Relationship Id="rId16" Type="http://schemas.openxmlformats.org/officeDocument/2006/relationships/slideLayout" Target="../slideLayouts/slideLayout160.xml"/><Relationship Id="rId1" Type="http://schemas.openxmlformats.org/officeDocument/2006/relationships/slideLayout" Target="../slideLayouts/slideLayout145.xml"/><Relationship Id="rId6" Type="http://schemas.openxmlformats.org/officeDocument/2006/relationships/slideLayout" Target="../slideLayouts/slideLayout150.xml"/><Relationship Id="rId11" Type="http://schemas.openxmlformats.org/officeDocument/2006/relationships/slideLayout" Target="../slideLayouts/slideLayout155.xml"/><Relationship Id="rId5" Type="http://schemas.openxmlformats.org/officeDocument/2006/relationships/slideLayout" Target="../slideLayouts/slideLayout149.xml"/><Relationship Id="rId15" Type="http://schemas.openxmlformats.org/officeDocument/2006/relationships/slideLayout" Target="../slideLayouts/slideLayout159.xml"/><Relationship Id="rId10" Type="http://schemas.openxmlformats.org/officeDocument/2006/relationships/slideLayout" Target="../slideLayouts/slideLayout154.xml"/><Relationship Id="rId4" Type="http://schemas.openxmlformats.org/officeDocument/2006/relationships/slideLayout" Target="../slideLayouts/slideLayout148.xml"/><Relationship Id="rId9" Type="http://schemas.openxmlformats.org/officeDocument/2006/relationships/slideLayout" Target="../slideLayouts/slideLayout153.xml"/><Relationship Id="rId14" Type="http://schemas.openxmlformats.org/officeDocument/2006/relationships/slideLayout" Target="../slideLayouts/slideLayout158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8.xml"/><Relationship Id="rId13" Type="http://schemas.openxmlformats.org/officeDocument/2006/relationships/slideLayout" Target="../slideLayouts/slideLayout173.xml"/><Relationship Id="rId18" Type="http://schemas.openxmlformats.org/officeDocument/2006/relationships/image" Target="../media/image3.png"/><Relationship Id="rId3" Type="http://schemas.openxmlformats.org/officeDocument/2006/relationships/slideLayout" Target="../slideLayouts/slideLayout163.xml"/><Relationship Id="rId7" Type="http://schemas.openxmlformats.org/officeDocument/2006/relationships/slideLayout" Target="../slideLayouts/slideLayout167.xml"/><Relationship Id="rId12" Type="http://schemas.openxmlformats.org/officeDocument/2006/relationships/slideLayout" Target="../slideLayouts/slideLayout172.xml"/><Relationship Id="rId17" Type="http://schemas.openxmlformats.org/officeDocument/2006/relationships/theme" Target="../theme/theme13.xml"/><Relationship Id="rId2" Type="http://schemas.openxmlformats.org/officeDocument/2006/relationships/slideLayout" Target="../slideLayouts/slideLayout162.xml"/><Relationship Id="rId16" Type="http://schemas.openxmlformats.org/officeDocument/2006/relationships/slideLayout" Target="../slideLayouts/slideLayout176.xml"/><Relationship Id="rId1" Type="http://schemas.openxmlformats.org/officeDocument/2006/relationships/slideLayout" Target="../slideLayouts/slideLayout161.xml"/><Relationship Id="rId6" Type="http://schemas.openxmlformats.org/officeDocument/2006/relationships/slideLayout" Target="../slideLayouts/slideLayout166.xml"/><Relationship Id="rId11" Type="http://schemas.openxmlformats.org/officeDocument/2006/relationships/slideLayout" Target="../slideLayouts/slideLayout171.xml"/><Relationship Id="rId5" Type="http://schemas.openxmlformats.org/officeDocument/2006/relationships/slideLayout" Target="../slideLayouts/slideLayout165.xml"/><Relationship Id="rId15" Type="http://schemas.openxmlformats.org/officeDocument/2006/relationships/slideLayout" Target="../slideLayouts/slideLayout175.xml"/><Relationship Id="rId10" Type="http://schemas.openxmlformats.org/officeDocument/2006/relationships/slideLayout" Target="../slideLayouts/slideLayout170.xml"/><Relationship Id="rId4" Type="http://schemas.openxmlformats.org/officeDocument/2006/relationships/slideLayout" Target="../slideLayouts/slideLayout164.xml"/><Relationship Id="rId9" Type="http://schemas.openxmlformats.org/officeDocument/2006/relationships/slideLayout" Target="../slideLayouts/slideLayout169.xml"/><Relationship Id="rId14" Type="http://schemas.openxmlformats.org/officeDocument/2006/relationships/slideLayout" Target="../slideLayouts/slideLayout174.xml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4.xml"/><Relationship Id="rId13" Type="http://schemas.openxmlformats.org/officeDocument/2006/relationships/slideLayout" Target="../slideLayouts/slideLayout189.xml"/><Relationship Id="rId18" Type="http://schemas.openxmlformats.org/officeDocument/2006/relationships/image" Target="../media/image3.png"/><Relationship Id="rId3" Type="http://schemas.openxmlformats.org/officeDocument/2006/relationships/slideLayout" Target="../slideLayouts/slideLayout179.xml"/><Relationship Id="rId7" Type="http://schemas.openxmlformats.org/officeDocument/2006/relationships/slideLayout" Target="../slideLayouts/slideLayout183.xml"/><Relationship Id="rId12" Type="http://schemas.openxmlformats.org/officeDocument/2006/relationships/slideLayout" Target="../slideLayouts/slideLayout188.xml"/><Relationship Id="rId17" Type="http://schemas.openxmlformats.org/officeDocument/2006/relationships/theme" Target="../theme/theme14.xml"/><Relationship Id="rId2" Type="http://schemas.openxmlformats.org/officeDocument/2006/relationships/slideLayout" Target="../slideLayouts/slideLayout178.xml"/><Relationship Id="rId16" Type="http://schemas.openxmlformats.org/officeDocument/2006/relationships/slideLayout" Target="../slideLayouts/slideLayout192.xml"/><Relationship Id="rId1" Type="http://schemas.openxmlformats.org/officeDocument/2006/relationships/slideLayout" Target="../slideLayouts/slideLayout177.xml"/><Relationship Id="rId6" Type="http://schemas.openxmlformats.org/officeDocument/2006/relationships/slideLayout" Target="../slideLayouts/slideLayout182.xml"/><Relationship Id="rId11" Type="http://schemas.openxmlformats.org/officeDocument/2006/relationships/slideLayout" Target="../slideLayouts/slideLayout187.xml"/><Relationship Id="rId5" Type="http://schemas.openxmlformats.org/officeDocument/2006/relationships/slideLayout" Target="../slideLayouts/slideLayout181.xml"/><Relationship Id="rId15" Type="http://schemas.openxmlformats.org/officeDocument/2006/relationships/slideLayout" Target="../slideLayouts/slideLayout191.xml"/><Relationship Id="rId10" Type="http://schemas.openxmlformats.org/officeDocument/2006/relationships/slideLayout" Target="../slideLayouts/slideLayout186.xml"/><Relationship Id="rId4" Type="http://schemas.openxmlformats.org/officeDocument/2006/relationships/slideLayout" Target="../slideLayouts/slideLayout180.xml"/><Relationship Id="rId9" Type="http://schemas.openxmlformats.org/officeDocument/2006/relationships/slideLayout" Target="../slideLayouts/slideLayout185.xml"/><Relationship Id="rId14" Type="http://schemas.openxmlformats.org/officeDocument/2006/relationships/slideLayout" Target="../slideLayouts/slideLayout190.xml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0.xml"/><Relationship Id="rId13" Type="http://schemas.openxmlformats.org/officeDocument/2006/relationships/slideLayout" Target="../slideLayouts/slideLayout205.xml"/><Relationship Id="rId18" Type="http://schemas.openxmlformats.org/officeDocument/2006/relationships/theme" Target="../theme/theme15.xml"/><Relationship Id="rId3" Type="http://schemas.openxmlformats.org/officeDocument/2006/relationships/slideLayout" Target="../slideLayouts/slideLayout195.xml"/><Relationship Id="rId7" Type="http://schemas.openxmlformats.org/officeDocument/2006/relationships/slideLayout" Target="../slideLayouts/slideLayout199.xml"/><Relationship Id="rId12" Type="http://schemas.openxmlformats.org/officeDocument/2006/relationships/slideLayout" Target="../slideLayouts/slideLayout204.xml"/><Relationship Id="rId17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194.xml"/><Relationship Id="rId16" Type="http://schemas.openxmlformats.org/officeDocument/2006/relationships/slideLayout" Target="../slideLayouts/slideLayout208.xml"/><Relationship Id="rId1" Type="http://schemas.openxmlformats.org/officeDocument/2006/relationships/slideLayout" Target="../slideLayouts/slideLayout193.xml"/><Relationship Id="rId6" Type="http://schemas.openxmlformats.org/officeDocument/2006/relationships/slideLayout" Target="../slideLayouts/slideLayout198.xml"/><Relationship Id="rId11" Type="http://schemas.openxmlformats.org/officeDocument/2006/relationships/slideLayout" Target="../slideLayouts/slideLayout203.xml"/><Relationship Id="rId5" Type="http://schemas.openxmlformats.org/officeDocument/2006/relationships/slideLayout" Target="../slideLayouts/slideLayout197.xml"/><Relationship Id="rId15" Type="http://schemas.openxmlformats.org/officeDocument/2006/relationships/slideLayout" Target="../slideLayouts/slideLayout207.xml"/><Relationship Id="rId10" Type="http://schemas.openxmlformats.org/officeDocument/2006/relationships/slideLayout" Target="../slideLayouts/slideLayout202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196.xml"/><Relationship Id="rId9" Type="http://schemas.openxmlformats.org/officeDocument/2006/relationships/slideLayout" Target="../slideLayouts/slideLayout201.xml"/><Relationship Id="rId14" Type="http://schemas.openxmlformats.org/officeDocument/2006/relationships/slideLayout" Target="../slideLayouts/slideLayout206.xml"/></Relationships>
</file>

<file path=ppt/slideMasters/_rels/slideMaster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7.xml"/><Relationship Id="rId13" Type="http://schemas.openxmlformats.org/officeDocument/2006/relationships/slideLayout" Target="../slideLayouts/slideLayout222.xml"/><Relationship Id="rId3" Type="http://schemas.openxmlformats.org/officeDocument/2006/relationships/slideLayout" Target="../slideLayouts/slideLayout212.xml"/><Relationship Id="rId7" Type="http://schemas.openxmlformats.org/officeDocument/2006/relationships/slideLayout" Target="../slideLayouts/slideLayout216.xml"/><Relationship Id="rId12" Type="http://schemas.openxmlformats.org/officeDocument/2006/relationships/slideLayout" Target="../slideLayouts/slideLayout221.xml"/><Relationship Id="rId2" Type="http://schemas.openxmlformats.org/officeDocument/2006/relationships/slideLayout" Target="../slideLayouts/slideLayout211.xml"/><Relationship Id="rId1" Type="http://schemas.openxmlformats.org/officeDocument/2006/relationships/slideLayout" Target="../slideLayouts/slideLayout210.xml"/><Relationship Id="rId6" Type="http://schemas.openxmlformats.org/officeDocument/2006/relationships/slideLayout" Target="../slideLayouts/slideLayout215.xml"/><Relationship Id="rId11" Type="http://schemas.openxmlformats.org/officeDocument/2006/relationships/slideLayout" Target="../slideLayouts/slideLayout220.xml"/><Relationship Id="rId5" Type="http://schemas.openxmlformats.org/officeDocument/2006/relationships/slideLayout" Target="../slideLayouts/slideLayout214.xml"/><Relationship Id="rId10" Type="http://schemas.openxmlformats.org/officeDocument/2006/relationships/slideLayout" Target="../slideLayouts/slideLayout219.xml"/><Relationship Id="rId4" Type="http://schemas.openxmlformats.org/officeDocument/2006/relationships/slideLayout" Target="../slideLayouts/slideLayout213.xml"/><Relationship Id="rId9" Type="http://schemas.openxmlformats.org/officeDocument/2006/relationships/slideLayout" Target="../slideLayouts/slideLayout218.xml"/><Relationship Id="rId14" Type="http://schemas.openxmlformats.org/officeDocument/2006/relationships/theme" Target="../theme/theme16.xml"/></Relationships>
</file>

<file path=ppt/slideMasters/_rels/slideMaster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0.xml"/><Relationship Id="rId3" Type="http://schemas.openxmlformats.org/officeDocument/2006/relationships/slideLayout" Target="../slideLayouts/slideLayout225.xml"/><Relationship Id="rId7" Type="http://schemas.openxmlformats.org/officeDocument/2006/relationships/slideLayout" Target="../slideLayouts/slideLayout229.xml"/><Relationship Id="rId12" Type="http://schemas.openxmlformats.org/officeDocument/2006/relationships/theme" Target="../theme/theme17.xml"/><Relationship Id="rId2" Type="http://schemas.openxmlformats.org/officeDocument/2006/relationships/slideLayout" Target="../slideLayouts/slideLayout224.xml"/><Relationship Id="rId1" Type="http://schemas.openxmlformats.org/officeDocument/2006/relationships/slideLayout" Target="../slideLayouts/slideLayout223.xml"/><Relationship Id="rId6" Type="http://schemas.openxmlformats.org/officeDocument/2006/relationships/slideLayout" Target="../slideLayouts/slideLayout228.xml"/><Relationship Id="rId11" Type="http://schemas.openxmlformats.org/officeDocument/2006/relationships/slideLayout" Target="../slideLayouts/slideLayout233.xml"/><Relationship Id="rId5" Type="http://schemas.openxmlformats.org/officeDocument/2006/relationships/slideLayout" Target="../slideLayouts/slideLayout227.xml"/><Relationship Id="rId10" Type="http://schemas.openxmlformats.org/officeDocument/2006/relationships/slideLayout" Target="../slideLayouts/slideLayout232.xml"/><Relationship Id="rId4" Type="http://schemas.openxmlformats.org/officeDocument/2006/relationships/slideLayout" Target="../slideLayouts/slideLayout226.xml"/><Relationship Id="rId9" Type="http://schemas.openxmlformats.org/officeDocument/2006/relationships/slideLayout" Target="../slideLayouts/slideLayout231.xml"/></Relationships>
</file>

<file path=ppt/slideMasters/_rels/slideMaster1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1.xml"/><Relationship Id="rId13" Type="http://schemas.openxmlformats.org/officeDocument/2006/relationships/slideLayout" Target="../slideLayouts/slideLayout246.xml"/><Relationship Id="rId18" Type="http://schemas.openxmlformats.org/officeDocument/2006/relationships/theme" Target="../theme/theme18.xml"/><Relationship Id="rId3" Type="http://schemas.openxmlformats.org/officeDocument/2006/relationships/slideLayout" Target="../slideLayouts/slideLayout236.xml"/><Relationship Id="rId7" Type="http://schemas.openxmlformats.org/officeDocument/2006/relationships/slideLayout" Target="../slideLayouts/slideLayout240.xml"/><Relationship Id="rId12" Type="http://schemas.openxmlformats.org/officeDocument/2006/relationships/slideLayout" Target="../slideLayouts/slideLayout245.xml"/><Relationship Id="rId17" Type="http://schemas.openxmlformats.org/officeDocument/2006/relationships/slideLayout" Target="../slideLayouts/slideLayout250.xml"/><Relationship Id="rId2" Type="http://schemas.openxmlformats.org/officeDocument/2006/relationships/slideLayout" Target="../slideLayouts/slideLayout235.xml"/><Relationship Id="rId16" Type="http://schemas.openxmlformats.org/officeDocument/2006/relationships/slideLayout" Target="../slideLayouts/slideLayout249.xml"/><Relationship Id="rId1" Type="http://schemas.openxmlformats.org/officeDocument/2006/relationships/slideLayout" Target="../slideLayouts/slideLayout234.xml"/><Relationship Id="rId6" Type="http://schemas.openxmlformats.org/officeDocument/2006/relationships/slideLayout" Target="../slideLayouts/slideLayout239.xml"/><Relationship Id="rId11" Type="http://schemas.openxmlformats.org/officeDocument/2006/relationships/slideLayout" Target="../slideLayouts/slideLayout244.xml"/><Relationship Id="rId5" Type="http://schemas.openxmlformats.org/officeDocument/2006/relationships/slideLayout" Target="../slideLayouts/slideLayout238.xml"/><Relationship Id="rId15" Type="http://schemas.openxmlformats.org/officeDocument/2006/relationships/slideLayout" Target="../slideLayouts/slideLayout248.xml"/><Relationship Id="rId10" Type="http://schemas.openxmlformats.org/officeDocument/2006/relationships/slideLayout" Target="../slideLayouts/slideLayout243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237.xml"/><Relationship Id="rId9" Type="http://schemas.openxmlformats.org/officeDocument/2006/relationships/slideLayout" Target="../slideLayouts/slideLayout242.xml"/><Relationship Id="rId14" Type="http://schemas.openxmlformats.org/officeDocument/2006/relationships/slideLayout" Target="../slideLayouts/slideLayout247.xml"/></Relationships>
</file>

<file path=ppt/slideMasters/_rels/slideMaster1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8.xml"/><Relationship Id="rId3" Type="http://schemas.openxmlformats.org/officeDocument/2006/relationships/slideLayout" Target="../slideLayouts/slideLayout253.xml"/><Relationship Id="rId7" Type="http://schemas.openxmlformats.org/officeDocument/2006/relationships/slideLayout" Target="../slideLayouts/slideLayout257.xml"/><Relationship Id="rId12" Type="http://schemas.openxmlformats.org/officeDocument/2006/relationships/theme" Target="../theme/theme19.xml"/><Relationship Id="rId2" Type="http://schemas.openxmlformats.org/officeDocument/2006/relationships/slideLayout" Target="../slideLayouts/slideLayout252.xml"/><Relationship Id="rId1" Type="http://schemas.openxmlformats.org/officeDocument/2006/relationships/slideLayout" Target="../slideLayouts/slideLayout251.xml"/><Relationship Id="rId6" Type="http://schemas.openxmlformats.org/officeDocument/2006/relationships/slideLayout" Target="../slideLayouts/slideLayout256.xml"/><Relationship Id="rId11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55.xml"/><Relationship Id="rId10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54.xml"/><Relationship Id="rId9" Type="http://schemas.openxmlformats.org/officeDocument/2006/relationships/slideLayout" Target="../slideLayouts/slideLayout25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_rels/slideMaster2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9.xml"/><Relationship Id="rId13" Type="http://schemas.openxmlformats.org/officeDocument/2006/relationships/theme" Target="../theme/theme20.xml"/><Relationship Id="rId3" Type="http://schemas.openxmlformats.org/officeDocument/2006/relationships/slideLayout" Target="../slideLayouts/slideLayout264.xml"/><Relationship Id="rId7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73.xml"/><Relationship Id="rId2" Type="http://schemas.openxmlformats.org/officeDocument/2006/relationships/slideLayout" Target="../slideLayouts/slideLayout263.xml"/><Relationship Id="rId1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72.xml"/><Relationship Id="rId5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71.xml"/><Relationship Id="rId4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70.xml"/></Relationships>
</file>

<file path=ppt/slideMasters/_rels/slideMaster2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1.xml"/><Relationship Id="rId3" Type="http://schemas.openxmlformats.org/officeDocument/2006/relationships/slideLayout" Target="../slideLayouts/slideLayout276.xml"/><Relationship Id="rId7" Type="http://schemas.openxmlformats.org/officeDocument/2006/relationships/slideLayout" Target="../slideLayouts/slideLayout280.xml"/><Relationship Id="rId12" Type="http://schemas.openxmlformats.org/officeDocument/2006/relationships/theme" Target="../theme/theme21.xml"/><Relationship Id="rId2" Type="http://schemas.openxmlformats.org/officeDocument/2006/relationships/slideLayout" Target="../slideLayouts/slideLayout275.xml"/><Relationship Id="rId1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9.xml"/><Relationship Id="rId11" Type="http://schemas.openxmlformats.org/officeDocument/2006/relationships/slideLayout" Target="../slideLayouts/slideLayout284.xml"/><Relationship Id="rId5" Type="http://schemas.openxmlformats.org/officeDocument/2006/relationships/slideLayout" Target="../slideLayouts/slideLayout278.xml"/><Relationship Id="rId10" Type="http://schemas.openxmlformats.org/officeDocument/2006/relationships/slideLayout" Target="../slideLayouts/slideLayout283.xml"/><Relationship Id="rId4" Type="http://schemas.openxmlformats.org/officeDocument/2006/relationships/slideLayout" Target="../slideLayouts/slideLayout277.xml"/><Relationship Id="rId9" Type="http://schemas.openxmlformats.org/officeDocument/2006/relationships/slideLayout" Target="../slideLayouts/slideLayout282.xml"/></Relationships>
</file>

<file path=ppt/slideMasters/_rels/slideMaster2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2.xml"/><Relationship Id="rId3" Type="http://schemas.openxmlformats.org/officeDocument/2006/relationships/slideLayout" Target="../slideLayouts/slideLayout287.xml"/><Relationship Id="rId7" Type="http://schemas.openxmlformats.org/officeDocument/2006/relationships/slideLayout" Target="../slideLayouts/slideLayout291.xml"/><Relationship Id="rId12" Type="http://schemas.openxmlformats.org/officeDocument/2006/relationships/theme" Target="../theme/theme22.xml"/><Relationship Id="rId2" Type="http://schemas.openxmlformats.org/officeDocument/2006/relationships/slideLayout" Target="../slideLayouts/slideLayout286.xml"/><Relationship Id="rId1" Type="http://schemas.openxmlformats.org/officeDocument/2006/relationships/slideLayout" Target="../slideLayouts/slideLayout285.xml"/><Relationship Id="rId6" Type="http://schemas.openxmlformats.org/officeDocument/2006/relationships/slideLayout" Target="../slideLayouts/slideLayout290.xml"/><Relationship Id="rId11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89.xml"/><Relationship Id="rId10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88.xml"/><Relationship Id="rId9" Type="http://schemas.openxmlformats.org/officeDocument/2006/relationships/slideLayout" Target="../slideLayouts/slideLayout293.xml"/></Relationships>
</file>

<file path=ppt/slideMasters/_rels/slideMaster2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3.xml"/><Relationship Id="rId13" Type="http://schemas.openxmlformats.org/officeDocument/2006/relationships/slideLayout" Target="../slideLayouts/slideLayout308.xml"/><Relationship Id="rId3" Type="http://schemas.openxmlformats.org/officeDocument/2006/relationships/slideLayout" Target="../slideLayouts/slideLayout298.xml"/><Relationship Id="rId7" Type="http://schemas.openxmlformats.org/officeDocument/2006/relationships/slideLayout" Target="../slideLayouts/slideLayout302.xml"/><Relationship Id="rId12" Type="http://schemas.openxmlformats.org/officeDocument/2006/relationships/slideLayout" Target="../slideLayouts/slideLayout307.xml"/><Relationship Id="rId2" Type="http://schemas.openxmlformats.org/officeDocument/2006/relationships/slideLayout" Target="../slideLayouts/slideLayout297.xml"/><Relationship Id="rId1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4.xml"/><Relationship Id="rId14" Type="http://schemas.openxmlformats.org/officeDocument/2006/relationships/theme" Target="../theme/theme23.xml"/></Relationships>
</file>

<file path=ppt/slideMasters/_rels/slideMaster2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6.xml"/><Relationship Id="rId13" Type="http://schemas.openxmlformats.org/officeDocument/2006/relationships/slideLayout" Target="../slideLayouts/slideLayout321.xml"/><Relationship Id="rId18" Type="http://schemas.openxmlformats.org/officeDocument/2006/relationships/theme" Target="../theme/theme24.xml"/><Relationship Id="rId3" Type="http://schemas.openxmlformats.org/officeDocument/2006/relationships/slideLayout" Target="../slideLayouts/slideLayout311.xml"/><Relationship Id="rId7" Type="http://schemas.openxmlformats.org/officeDocument/2006/relationships/slideLayout" Target="../slideLayouts/slideLayout315.xml"/><Relationship Id="rId12" Type="http://schemas.openxmlformats.org/officeDocument/2006/relationships/slideLayout" Target="../slideLayouts/slideLayout320.xml"/><Relationship Id="rId17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10.xml"/><Relationship Id="rId16" Type="http://schemas.openxmlformats.org/officeDocument/2006/relationships/slideLayout" Target="../slideLayouts/slideLayout324.xml"/><Relationship Id="rId1" Type="http://schemas.openxmlformats.org/officeDocument/2006/relationships/slideLayout" Target="../slideLayouts/slideLayout309.xml"/><Relationship Id="rId6" Type="http://schemas.openxmlformats.org/officeDocument/2006/relationships/slideLayout" Target="../slideLayouts/slideLayout314.xml"/><Relationship Id="rId11" Type="http://schemas.openxmlformats.org/officeDocument/2006/relationships/slideLayout" Target="../slideLayouts/slideLayout319.xml"/><Relationship Id="rId5" Type="http://schemas.openxmlformats.org/officeDocument/2006/relationships/slideLayout" Target="../slideLayouts/slideLayout313.xml"/><Relationship Id="rId15" Type="http://schemas.openxmlformats.org/officeDocument/2006/relationships/slideLayout" Target="../slideLayouts/slideLayout323.xml"/><Relationship Id="rId10" Type="http://schemas.openxmlformats.org/officeDocument/2006/relationships/slideLayout" Target="../slideLayouts/slideLayout318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312.xml"/><Relationship Id="rId9" Type="http://schemas.openxmlformats.org/officeDocument/2006/relationships/slideLayout" Target="../slideLayouts/slideLayout317.xml"/><Relationship Id="rId14" Type="http://schemas.openxmlformats.org/officeDocument/2006/relationships/slideLayout" Target="../slideLayouts/slideLayout322.xml"/></Relationships>
</file>

<file path=ppt/slideMasters/_rels/slideMaster2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3.xml"/><Relationship Id="rId3" Type="http://schemas.openxmlformats.org/officeDocument/2006/relationships/slideLayout" Target="../slideLayouts/slideLayout328.xml"/><Relationship Id="rId7" Type="http://schemas.openxmlformats.org/officeDocument/2006/relationships/slideLayout" Target="../slideLayouts/slideLayout332.xml"/><Relationship Id="rId12" Type="http://schemas.openxmlformats.org/officeDocument/2006/relationships/theme" Target="../theme/theme25.xml"/><Relationship Id="rId2" Type="http://schemas.openxmlformats.org/officeDocument/2006/relationships/slideLayout" Target="../slideLayouts/slideLayout327.xml"/><Relationship Id="rId1" Type="http://schemas.openxmlformats.org/officeDocument/2006/relationships/slideLayout" Target="../slideLayouts/slideLayout326.xml"/><Relationship Id="rId6" Type="http://schemas.openxmlformats.org/officeDocument/2006/relationships/slideLayout" Target="../slideLayouts/slideLayout331.xml"/><Relationship Id="rId11" Type="http://schemas.openxmlformats.org/officeDocument/2006/relationships/slideLayout" Target="../slideLayouts/slideLayout336.xml"/><Relationship Id="rId5" Type="http://schemas.openxmlformats.org/officeDocument/2006/relationships/slideLayout" Target="../slideLayouts/slideLayout330.xml"/><Relationship Id="rId10" Type="http://schemas.openxmlformats.org/officeDocument/2006/relationships/slideLayout" Target="../slideLayouts/slideLayout335.xml"/><Relationship Id="rId4" Type="http://schemas.openxmlformats.org/officeDocument/2006/relationships/slideLayout" Target="../slideLayouts/slideLayout329.xml"/><Relationship Id="rId9" Type="http://schemas.openxmlformats.org/officeDocument/2006/relationships/slideLayout" Target="../slideLayouts/slideLayout334.xml"/></Relationships>
</file>

<file path=ppt/slideMasters/_rels/slideMaster2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4.xml"/><Relationship Id="rId13" Type="http://schemas.openxmlformats.org/officeDocument/2006/relationships/slideLayout" Target="../slideLayouts/slideLayout349.xml"/><Relationship Id="rId18" Type="http://schemas.openxmlformats.org/officeDocument/2006/relationships/theme" Target="../theme/theme26.xml"/><Relationship Id="rId3" Type="http://schemas.openxmlformats.org/officeDocument/2006/relationships/slideLayout" Target="../slideLayouts/slideLayout339.xml"/><Relationship Id="rId7" Type="http://schemas.openxmlformats.org/officeDocument/2006/relationships/slideLayout" Target="../slideLayouts/slideLayout343.xml"/><Relationship Id="rId12" Type="http://schemas.openxmlformats.org/officeDocument/2006/relationships/slideLayout" Target="../slideLayouts/slideLayout348.xml"/><Relationship Id="rId17" Type="http://schemas.openxmlformats.org/officeDocument/2006/relationships/slideLayout" Target="../slideLayouts/slideLayout353.xml"/><Relationship Id="rId2" Type="http://schemas.openxmlformats.org/officeDocument/2006/relationships/slideLayout" Target="../slideLayouts/slideLayout338.xml"/><Relationship Id="rId16" Type="http://schemas.openxmlformats.org/officeDocument/2006/relationships/slideLayout" Target="../slideLayouts/slideLayout352.xml"/><Relationship Id="rId1" Type="http://schemas.openxmlformats.org/officeDocument/2006/relationships/slideLayout" Target="../slideLayouts/slideLayout337.xml"/><Relationship Id="rId6" Type="http://schemas.openxmlformats.org/officeDocument/2006/relationships/slideLayout" Target="../slideLayouts/slideLayout342.xml"/><Relationship Id="rId11" Type="http://schemas.openxmlformats.org/officeDocument/2006/relationships/slideLayout" Target="../slideLayouts/slideLayout347.xml"/><Relationship Id="rId5" Type="http://schemas.openxmlformats.org/officeDocument/2006/relationships/slideLayout" Target="../slideLayouts/slideLayout341.xml"/><Relationship Id="rId15" Type="http://schemas.openxmlformats.org/officeDocument/2006/relationships/slideLayout" Target="../slideLayouts/slideLayout351.xml"/><Relationship Id="rId10" Type="http://schemas.openxmlformats.org/officeDocument/2006/relationships/slideLayout" Target="../slideLayouts/slideLayout346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340.xml"/><Relationship Id="rId9" Type="http://schemas.openxmlformats.org/officeDocument/2006/relationships/slideLayout" Target="../slideLayouts/slideLayout345.xml"/><Relationship Id="rId14" Type="http://schemas.openxmlformats.org/officeDocument/2006/relationships/slideLayout" Target="../slideLayouts/slideLayout350.xml"/></Relationships>
</file>

<file path=ppt/slideMasters/_rels/slideMaster2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1.xml"/><Relationship Id="rId13" Type="http://schemas.openxmlformats.org/officeDocument/2006/relationships/slideLayout" Target="../slideLayouts/slideLayout366.xml"/><Relationship Id="rId18" Type="http://schemas.openxmlformats.org/officeDocument/2006/relationships/image" Target="../media/image3.png"/><Relationship Id="rId3" Type="http://schemas.openxmlformats.org/officeDocument/2006/relationships/slideLayout" Target="../slideLayouts/slideLayout356.xml"/><Relationship Id="rId7" Type="http://schemas.openxmlformats.org/officeDocument/2006/relationships/slideLayout" Target="../slideLayouts/slideLayout360.xml"/><Relationship Id="rId12" Type="http://schemas.openxmlformats.org/officeDocument/2006/relationships/slideLayout" Target="../slideLayouts/slideLayout365.xml"/><Relationship Id="rId17" Type="http://schemas.openxmlformats.org/officeDocument/2006/relationships/theme" Target="../theme/theme27.xml"/><Relationship Id="rId2" Type="http://schemas.openxmlformats.org/officeDocument/2006/relationships/slideLayout" Target="../slideLayouts/slideLayout355.xml"/><Relationship Id="rId16" Type="http://schemas.openxmlformats.org/officeDocument/2006/relationships/slideLayout" Target="../slideLayouts/slideLayout369.xml"/><Relationship Id="rId1" Type="http://schemas.openxmlformats.org/officeDocument/2006/relationships/slideLayout" Target="../slideLayouts/slideLayout354.xml"/><Relationship Id="rId6" Type="http://schemas.openxmlformats.org/officeDocument/2006/relationships/slideLayout" Target="../slideLayouts/slideLayout359.xml"/><Relationship Id="rId11" Type="http://schemas.openxmlformats.org/officeDocument/2006/relationships/slideLayout" Target="../slideLayouts/slideLayout364.xml"/><Relationship Id="rId5" Type="http://schemas.openxmlformats.org/officeDocument/2006/relationships/slideLayout" Target="../slideLayouts/slideLayout358.xml"/><Relationship Id="rId15" Type="http://schemas.openxmlformats.org/officeDocument/2006/relationships/slideLayout" Target="../slideLayouts/slideLayout368.xml"/><Relationship Id="rId10" Type="http://schemas.openxmlformats.org/officeDocument/2006/relationships/slideLayout" Target="../slideLayouts/slideLayout363.xml"/><Relationship Id="rId4" Type="http://schemas.openxmlformats.org/officeDocument/2006/relationships/slideLayout" Target="../slideLayouts/slideLayout357.xml"/><Relationship Id="rId9" Type="http://schemas.openxmlformats.org/officeDocument/2006/relationships/slideLayout" Target="../slideLayouts/slideLayout362.xml"/><Relationship Id="rId14" Type="http://schemas.openxmlformats.org/officeDocument/2006/relationships/slideLayout" Target="../slideLayouts/slideLayout367.xml"/></Relationships>
</file>

<file path=ppt/slideMasters/_rels/slideMaster2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7.xml"/><Relationship Id="rId13" Type="http://schemas.openxmlformats.org/officeDocument/2006/relationships/slideLayout" Target="../slideLayouts/slideLayout382.xml"/><Relationship Id="rId18" Type="http://schemas.openxmlformats.org/officeDocument/2006/relationships/image" Target="../media/image3.png"/><Relationship Id="rId3" Type="http://schemas.openxmlformats.org/officeDocument/2006/relationships/slideLayout" Target="../slideLayouts/slideLayout372.xml"/><Relationship Id="rId7" Type="http://schemas.openxmlformats.org/officeDocument/2006/relationships/slideLayout" Target="../slideLayouts/slideLayout376.xml"/><Relationship Id="rId12" Type="http://schemas.openxmlformats.org/officeDocument/2006/relationships/slideLayout" Target="../slideLayouts/slideLayout381.xml"/><Relationship Id="rId17" Type="http://schemas.openxmlformats.org/officeDocument/2006/relationships/theme" Target="../theme/theme28.xml"/><Relationship Id="rId2" Type="http://schemas.openxmlformats.org/officeDocument/2006/relationships/slideLayout" Target="../slideLayouts/slideLayout371.xml"/><Relationship Id="rId16" Type="http://schemas.openxmlformats.org/officeDocument/2006/relationships/slideLayout" Target="../slideLayouts/slideLayout385.xml"/><Relationship Id="rId1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5.xml"/><Relationship Id="rId11" Type="http://schemas.openxmlformats.org/officeDocument/2006/relationships/slideLayout" Target="../slideLayouts/slideLayout380.xml"/><Relationship Id="rId5" Type="http://schemas.openxmlformats.org/officeDocument/2006/relationships/slideLayout" Target="../slideLayouts/slideLayout374.xml"/><Relationship Id="rId15" Type="http://schemas.openxmlformats.org/officeDocument/2006/relationships/slideLayout" Target="../slideLayouts/slideLayout384.xml"/><Relationship Id="rId10" Type="http://schemas.openxmlformats.org/officeDocument/2006/relationships/slideLayout" Target="../slideLayouts/slideLayout379.xml"/><Relationship Id="rId4" Type="http://schemas.openxmlformats.org/officeDocument/2006/relationships/slideLayout" Target="../slideLayouts/slideLayout373.xml"/><Relationship Id="rId9" Type="http://schemas.openxmlformats.org/officeDocument/2006/relationships/slideLayout" Target="../slideLayouts/slideLayout378.xml"/><Relationship Id="rId14" Type="http://schemas.openxmlformats.org/officeDocument/2006/relationships/slideLayout" Target="../slideLayouts/slideLayout383.xml"/></Relationships>
</file>

<file path=ppt/slideMasters/_rels/slideMaster2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93.xml"/><Relationship Id="rId13" Type="http://schemas.openxmlformats.org/officeDocument/2006/relationships/slideLayout" Target="../slideLayouts/slideLayout398.xml"/><Relationship Id="rId18" Type="http://schemas.openxmlformats.org/officeDocument/2006/relationships/image" Target="../media/image3.png"/><Relationship Id="rId3" Type="http://schemas.openxmlformats.org/officeDocument/2006/relationships/slideLayout" Target="../slideLayouts/slideLayout388.xml"/><Relationship Id="rId7" Type="http://schemas.openxmlformats.org/officeDocument/2006/relationships/slideLayout" Target="../slideLayouts/slideLayout392.xml"/><Relationship Id="rId12" Type="http://schemas.openxmlformats.org/officeDocument/2006/relationships/slideLayout" Target="../slideLayouts/slideLayout397.xml"/><Relationship Id="rId17" Type="http://schemas.openxmlformats.org/officeDocument/2006/relationships/theme" Target="../theme/theme29.xml"/><Relationship Id="rId2" Type="http://schemas.openxmlformats.org/officeDocument/2006/relationships/slideLayout" Target="../slideLayouts/slideLayout387.xml"/><Relationship Id="rId16" Type="http://schemas.openxmlformats.org/officeDocument/2006/relationships/slideLayout" Target="../slideLayouts/slideLayout401.xml"/><Relationship Id="rId1" Type="http://schemas.openxmlformats.org/officeDocument/2006/relationships/slideLayout" Target="../slideLayouts/slideLayout386.xml"/><Relationship Id="rId6" Type="http://schemas.openxmlformats.org/officeDocument/2006/relationships/slideLayout" Target="../slideLayouts/slideLayout391.xml"/><Relationship Id="rId11" Type="http://schemas.openxmlformats.org/officeDocument/2006/relationships/slideLayout" Target="../slideLayouts/slideLayout396.xml"/><Relationship Id="rId5" Type="http://schemas.openxmlformats.org/officeDocument/2006/relationships/slideLayout" Target="../slideLayouts/slideLayout390.xml"/><Relationship Id="rId15" Type="http://schemas.openxmlformats.org/officeDocument/2006/relationships/slideLayout" Target="../slideLayouts/slideLayout400.xml"/><Relationship Id="rId10" Type="http://schemas.openxmlformats.org/officeDocument/2006/relationships/slideLayout" Target="../slideLayouts/slideLayout395.xml"/><Relationship Id="rId4" Type="http://schemas.openxmlformats.org/officeDocument/2006/relationships/slideLayout" Target="../slideLayouts/slideLayout389.xml"/><Relationship Id="rId9" Type="http://schemas.openxmlformats.org/officeDocument/2006/relationships/slideLayout" Target="../slideLayouts/slideLayout394.xml"/><Relationship Id="rId14" Type="http://schemas.openxmlformats.org/officeDocument/2006/relationships/slideLayout" Target="../slideLayouts/slideLayout39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7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41.xml"/><Relationship Id="rId2" Type="http://schemas.openxmlformats.org/officeDocument/2006/relationships/slideLayout" Target="../slideLayouts/slideLayout26.xml"/><Relationship Id="rId16" Type="http://schemas.openxmlformats.org/officeDocument/2006/relationships/slideLayout" Target="../slideLayouts/slideLayout40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34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8.xml"/></Relationships>
</file>

<file path=ppt/slideMasters/_rels/slideMaster3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09.xml"/><Relationship Id="rId13" Type="http://schemas.openxmlformats.org/officeDocument/2006/relationships/slideLayout" Target="../slideLayouts/slideLayout414.xml"/><Relationship Id="rId18" Type="http://schemas.openxmlformats.org/officeDocument/2006/relationships/theme" Target="../theme/theme30.xml"/><Relationship Id="rId3" Type="http://schemas.openxmlformats.org/officeDocument/2006/relationships/slideLayout" Target="../slideLayouts/slideLayout404.xml"/><Relationship Id="rId7" Type="http://schemas.openxmlformats.org/officeDocument/2006/relationships/slideLayout" Target="../slideLayouts/slideLayout408.xml"/><Relationship Id="rId12" Type="http://schemas.openxmlformats.org/officeDocument/2006/relationships/slideLayout" Target="../slideLayouts/slideLayout413.xml"/><Relationship Id="rId17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03.xml"/><Relationship Id="rId16" Type="http://schemas.openxmlformats.org/officeDocument/2006/relationships/slideLayout" Target="../slideLayouts/slideLayout417.xml"/><Relationship Id="rId1" Type="http://schemas.openxmlformats.org/officeDocument/2006/relationships/slideLayout" Target="../slideLayouts/slideLayout402.xml"/><Relationship Id="rId6" Type="http://schemas.openxmlformats.org/officeDocument/2006/relationships/slideLayout" Target="../slideLayouts/slideLayout407.xml"/><Relationship Id="rId11" Type="http://schemas.openxmlformats.org/officeDocument/2006/relationships/slideLayout" Target="../slideLayouts/slideLayout412.xml"/><Relationship Id="rId5" Type="http://schemas.openxmlformats.org/officeDocument/2006/relationships/slideLayout" Target="../slideLayouts/slideLayout406.xml"/><Relationship Id="rId15" Type="http://schemas.openxmlformats.org/officeDocument/2006/relationships/slideLayout" Target="../slideLayouts/slideLayout416.xml"/><Relationship Id="rId10" Type="http://schemas.openxmlformats.org/officeDocument/2006/relationships/slideLayout" Target="../slideLayouts/slideLayout411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05.xml"/><Relationship Id="rId9" Type="http://schemas.openxmlformats.org/officeDocument/2006/relationships/slideLayout" Target="../slideLayouts/slideLayout410.xml"/><Relationship Id="rId14" Type="http://schemas.openxmlformats.org/officeDocument/2006/relationships/slideLayout" Target="../slideLayouts/slideLayout415.xml"/></Relationships>
</file>

<file path=ppt/slideMasters/_rels/slideMaster3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6.xml"/><Relationship Id="rId13" Type="http://schemas.openxmlformats.org/officeDocument/2006/relationships/slideLayout" Target="../slideLayouts/slideLayout431.xml"/><Relationship Id="rId18" Type="http://schemas.openxmlformats.org/officeDocument/2006/relationships/theme" Target="../theme/theme31.xml"/><Relationship Id="rId3" Type="http://schemas.openxmlformats.org/officeDocument/2006/relationships/slideLayout" Target="../slideLayouts/slideLayout421.xml"/><Relationship Id="rId7" Type="http://schemas.openxmlformats.org/officeDocument/2006/relationships/slideLayout" Target="../slideLayouts/slideLayout425.xml"/><Relationship Id="rId12" Type="http://schemas.openxmlformats.org/officeDocument/2006/relationships/slideLayout" Target="../slideLayouts/slideLayout430.xml"/><Relationship Id="rId17" Type="http://schemas.openxmlformats.org/officeDocument/2006/relationships/slideLayout" Target="../slideLayouts/slideLayout435.xml"/><Relationship Id="rId2" Type="http://schemas.openxmlformats.org/officeDocument/2006/relationships/slideLayout" Target="../slideLayouts/slideLayout420.xml"/><Relationship Id="rId16" Type="http://schemas.openxmlformats.org/officeDocument/2006/relationships/slideLayout" Target="../slideLayouts/slideLayout434.xml"/><Relationship Id="rId1" Type="http://schemas.openxmlformats.org/officeDocument/2006/relationships/slideLayout" Target="../slideLayouts/slideLayout419.xml"/><Relationship Id="rId6" Type="http://schemas.openxmlformats.org/officeDocument/2006/relationships/slideLayout" Target="../slideLayouts/slideLayout424.xml"/><Relationship Id="rId11" Type="http://schemas.openxmlformats.org/officeDocument/2006/relationships/slideLayout" Target="../slideLayouts/slideLayout429.xml"/><Relationship Id="rId5" Type="http://schemas.openxmlformats.org/officeDocument/2006/relationships/slideLayout" Target="../slideLayouts/slideLayout423.xml"/><Relationship Id="rId15" Type="http://schemas.openxmlformats.org/officeDocument/2006/relationships/slideLayout" Target="../slideLayouts/slideLayout433.xml"/><Relationship Id="rId10" Type="http://schemas.openxmlformats.org/officeDocument/2006/relationships/slideLayout" Target="../slideLayouts/slideLayout428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22.xml"/><Relationship Id="rId9" Type="http://schemas.openxmlformats.org/officeDocument/2006/relationships/slideLayout" Target="../slideLayouts/slideLayout427.xml"/><Relationship Id="rId14" Type="http://schemas.openxmlformats.org/officeDocument/2006/relationships/slideLayout" Target="../slideLayouts/slideLayout43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9.xml"/><Relationship Id="rId3" Type="http://schemas.openxmlformats.org/officeDocument/2006/relationships/slideLayout" Target="../slideLayouts/slideLayout44.xml"/><Relationship Id="rId7" Type="http://schemas.openxmlformats.org/officeDocument/2006/relationships/slideLayout" Target="../slideLayouts/slideLayout48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43.xml"/><Relationship Id="rId1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7.xml"/><Relationship Id="rId11" Type="http://schemas.openxmlformats.org/officeDocument/2006/relationships/slideLayout" Target="../slideLayouts/slideLayout52.xml"/><Relationship Id="rId5" Type="http://schemas.openxmlformats.org/officeDocument/2006/relationships/slideLayout" Target="../slideLayouts/slideLayout46.xml"/><Relationship Id="rId10" Type="http://schemas.openxmlformats.org/officeDocument/2006/relationships/slideLayout" Target="../slideLayouts/slideLayout51.xml"/><Relationship Id="rId4" Type="http://schemas.openxmlformats.org/officeDocument/2006/relationships/slideLayout" Target="../slideLayouts/slideLayout45.xml"/><Relationship Id="rId9" Type="http://schemas.openxmlformats.org/officeDocument/2006/relationships/slideLayout" Target="../slideLayouts/slideLayout50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0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55.xml"/><Relationship Id="rId7" Type="http://schemas.openxmlformats.org/officeDocument/2006/relationships/slideLayout" Target="../slideLayouts/slideLayout59.xml"/><Relationship Id="rId12" Type="http://schemas.openxmlformats.org/officeDocument/2006/relationships/slideLayout" Target="../slideLayouts/slideLayout64.xml"/><Relationship Id="rId2" Type="http://schemas.openxmlformats.org/officeDocument/2006/relationships/slideLayout" Target="../slideLayouts/slideLayout54.xml"/><Relationship Id="rId1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8.xml"/><Relationship Id="rId11" Type="http://schemas.openxmlformats.org/officeDocument/2006/relationships/slideLayout" Target="../slideLayouts/slideLayout63.xml"/><Relationship Id="rId5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62.xml"/><Relationship Id="rId4" Type="http://schemas.openxmlformats.org/officeDocument/2006/relationships/slideLayout" Target="../slideLayouts/slideLayout56.xml"/><Relationship Id="rId9" Type="http://schemas.openxmlformats.org/officeDocument/2006/relationships/slideLayout" Target="../slideLayouts/slideLayout61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2.xml"/><Relationship Id="rId3" Type="http://schemas.openxmlformats.org/officeDocument/2006/relationships/slideLayout" Target="../slideLayouts/slideLayout67.xml"/><Relationship Id="rId7" Type="http://schemas.openxmlformats.org/officeDocument/2006/relationships/slideLayout" Target="../slideLayouts/slideLayout71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66.xml"/><Relationship Id="rId1" Type="http://schemas.openxmlformats.org/officeDocument/2006/relationships/slideLayout" Target="../slideLayouts/slideLayout65.xml"/><Relationship Id="rId6" Type="http://schemas.openxmlformats.org/officeDocument/2006/relationships/slideLayout" Target="../slideLayouts/slideLayout70.xml"/><Relationship Id="rId11" Type="http://schemas.openxmlformats.org/officeDocument/2006/relationships/slideLayout" Target="../slideLayouts/slideLayout75.xml"/><Relationship Id="rId5" Type="http://schemas.openxmlformats.org/officeDocument/2006/relationships/slideLayout" Target="../slideLayouts/slideLayout69.xml"/><Relationship Id="rId10" Type="http://schemas.openxmlformats.org/officeDocument/2006/relationships/slideLayout" Target="../slideLayouts/slideLayout74.xml"/><Relationship Id="rId4" Type="http://schemas.openxmlformats.org/officeDocument/2006/relationships/slideLayout" Target="../slideLayouts/slideLayout68.xml"/><Relationship Id="rId9" Type="http://schemas.openxmlformats.org/officeDocument/2006/relationships/slideLayout" Target="../slideLayouts/slideLayout73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3.xml"/><Relationship Id="rId3" Type="http://schemas.openxmlformats.org/officeDocument/2006/relationships/slideLayout" Target="../slideLayouts/slideLayout78.xml"/><Relationship Id="rId7" Type="http://schemas.openxmlformats.org/officeDocument/2006/relationships/slideLayout" Target="../slideLayouts/slideLayout82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77.xml"/><Relationship Id="rId1" Type="http://schemas.openxmlformats.org/officeDocument/2006/relationships/slideLayout" Target="../slideLayouts/slideLayout76.xml"/><Relationship Id="rId6" Type="http://schemas.openxmlformats.org/officeDocument/2006/relationships/slideLayout" Target="../slideLayouts/slideLayout81.xml"/><Relationship Id="rId11" Type="http://schemas.openxmlformats.org/officeDocument/2006/relationships/slideLayout" Target="../slideLayouts/slideLayout86.xml"/><Relationship Id="rId5" Type="http://schemas.openxmlformats.org/officeDocument/2006/relationships/slideLayout" Target="../slideLayouts/slideLayout80.xml"/><Relationship Id="rId10" Type="http://schemas.openxmlformats.org/officeDocument/2006/relationships/slideLayout" Target="../slideLayouts/slideLayout85.xml"/><Relationship Id="rId4" Type="http://schemas.openxmlformats.org/officeDocument/2006/relationships/slideLayout" Target="../slideLayouts/slideLayout79.xml"/><Relationship Id="rId9" Type="http://schemas.openxmlformats.org/officeDocument/2006/relationships/slideLayout" Target="../slideLayouts/slideLayout84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4.xml"/><Relationship Id="rId13" Type="http://schemas.openxmlformats.org/officeDocument/2006/relationships/slideLayout" Target="../slideLayouts/slideLayout99.xml"/><Relationship Id="rId3" Type="http://schemas.openxmlformats.org/officeDocument/2006/relationships/slideLayout" Target="../slideLayouts/slideLayout89.xml"/><Relationship Id="rId7" Type="http://schemas.openxmlformats.org/officeDocument/2006/relationships/slideLayout" Target="../slideLayouts/slideLayout93.xml"/><Relationship Id="rId12" Type="http://schemas.openxmlformats.org/officeDocument/2006/relationships/slideLayout" Target="../slideLayouts/slideLayout98.xml"/><Relationship Id="rId2" Type="http://schemas.openxmlformats.org/officeDocument/2006/relationships/slideLayout" Target="../slideLayouts/slideLayout88.xml"/><Relationship Id="rId1" Type="http://schemas.openxmlformats.org/officeDocument/2006/relationships/slideLayout" Target="../slideLayouts/slideLayout87.xml"/><Relationship Id="rId6" Type="http://schemas.openxmlformats.org/officeDocument/2006/relationships/slideLayout" Target="../slideLayouts/slideLayout92.xml"/><Relationship Id="rId11" Type="http://schemas.openxmlformats.org/officeDocument/2006/relationships/slideLayout" Target="../slideLayouts/slideLayout97.xml"/><Relationship Id="rId5" Type="http://schemas.openxmlformats.org/officeDocument/2006/relationships/slideLayout" Target="../slideLayouts/slideLayout91.xml"/><Relationship Id="rId10" Type="http://schemas.openxmlformats.org/officeDocument/2006/relationships/slideLayout" Target="../slideLayouts/slideLayout96.xml"/><Relationship Id="rId4" Type="http://schemas.openxmlformats.org/officeDocument/2006/relationships/slideLayout" Target="../slideLayouts/slideLayout90.xml"/><Relationship Id="rId9" Type="http://schemas.openxmlformats.org/officeDocument/2006/relationships/slideLayout" Target="../slideLayouts/slideLayout95.xml"/><Relationship Id="rId14" Type="http://schemas.openxmlformats.org/officeDocument/2006/relationships/theme" Target="../theme/theme8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7.xml"/><Relationship Id="rId13" Type="http://schemas.openxmlformats.org/officeDocument/2006/relationships/slideLayout" Target="../slideLayouts/slideLayout112.xml"/><Relationship Id="rId18" Type="http://schemas.openxmlformats.org/officeDocument/2006/relationships/theme" Target="../theme/theme9.xml"/><Relationship Id="rId3" Type="http://schemas.openxmlformats.org/officeDocument/2006/relationships/slideLayout" Target="../slideLayouts/slideLayout102.xml"/><Relationship Id="rId7" Type="http://schemas.openxmlformats.org/officeDocument/2006/relationships/slideLayout" Target="../slideLayouts/slideLayout106.xml"/><Relationship Id="rId12" Type="http://schemas.openxmlformats.org/officeDocument/2006/relationships/slideLayout" Target="../slideLayouts/slideLayout111.xml"/><Relationship Id="rId17" Type="http://schemas.openxmlformats.org/officeDocument/2006/relationships/slideLayout" Target="../slideLayouts/slideLayout116.xml"/><Relationship Id="rId2" Type="http://schemas.openxmlformats.org/officeDocument/2006/relationships/slideLayout" Target="../slideLayouts/slideLayout101.xml"/><Relationship Id="rId16" Type="http://schemas.openxmlformats.org/officeDocument/2006/relationships/slideLayout" Target="../slideLayouts/slideLayout115.xml"/><Relationship Id="rId1" Type="http://schemas.openxmlformats.org/officeDocument/2006/relationships/slideLayout" Target="../slideLayouts/slideLayout100.xml"/><Relationship Id="rId6" Type="http://schemas.openxmlformats.org/officeDocument/2006/relationships/slideLayout" Target="../slideLayouts/slideLayout105.xml"/><Relationship Id="rId11" Type="http://schemas.openxmlformats.org/officeDocument/2006/relationships/slideLayout" Target="../slideLayouts/slideLayout110.xml"/><Relationship Id="rId5" Type="http://schemas.openxmlformats.org/officeDocument/2006/relationships/slideLayout" Target="../slideLayouts/slideLayout104.xml"/><Relationship Id="rId15" Type="http://schemas.openxmlformats.org/officeDocument/2006/relationships/slideLayout" Target="../slideLayouts/slideLayout114.xml"/><Relationship Id="rId10" Type="http://schemas.openxmlformats.org/officeDocument/2006/relationships/slideLayout" Target="../slideLayouts/slideLayout109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103.xml"/><Relationship Id="rId9" Type="http://schemas.openxmlformats.org/officeDocument/2006/relationships/slideLayout" Target="../slideLayouts/slideLayout108.xml"/><Relationship Id="rId14" Type="http://schemas.openxmlformats.org/officeDocument/2006/relationships/slideLayout" Target="../slideLayouts/slideLayout1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A6F095-8FAA-0B48-8719-80EEC87BCBD3}" type="datetime1">
              <a:rPr lang="en-US" smtClean="0"/>
              <a:t>6/4/2021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1FEC02-31F5-C647-A7D5-44A3529BC6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3113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8" r:id="rId1"/>
    <p:sldLayoutId id="2147483959" r:id="rId2"/>
    <p:sldLayoutId id="2147483960" r:id="rId3"/>
    <p:sldLayoutId id="2147483961" r:id="rId4"/>
    <p:sldLayoutId id="2147483962" r:id="rId5"/>
    <p:sldLayoutId id="2147483963" r:id="rId6"/>
    <p:sldLayoutId id="2147483964" r:id="rId7"/>
    <p:sldLayoutId id="2147483965" r:id="rId8"/>
    <p:sldLayoutId id="2147483966" r:id="rId9"/>
    <p:sldLayoutId id="2147483967" r:id="rId10"/>
    <p:sldLayoutId id="2147483968" r:id="rId11"/>
    <p:sldLayoutId id="2147483969" r:id="rId12"/>
    <p:sldLayoutId id="2147483956" r:id="rId13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6A417E-CAD3-794A-880A-1D6F457E28B3}" type="datetime1">
              <a:rPr lang="en-US" smtClean="0"/>
              <a:t>6/4/2021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72131B-931E-EC46-95C6-E6300CCB5D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838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40" r:id="rId1"/>
    <p:sldLayoutId id="2147484241" r:id="rId2"/>
    <p:sldLayoutId id="2147484242" r:id="rId3"/>
    <p:sldLayoutId id="2147484243" r:id="rId4"/>
    <p:sldLayoutId id="2147484244" r:id="rId5"/>
    <p:sldLayoutId id="2147484245" r:id="rId6"/>
    <p:sldLayoutId id="2147484246" r:id="rId7"/>
    <p:sldLayoutId id="2147484247" r:id="rId8"/>
    <p:sldLayoutId id="2147484248" r:id="rId9"/>
    <p:sldLayoutId id="2147484249" r:id="rId10"/>
    <p:sldLayoutId id="2147484250" r:id="rId11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6" descr="TextPageOverlay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71500" y="6159500"/>
            <a:ext cx="3200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  <a:ea typeface="宋体" charset="0"/>
              </a:defRPr>
            </a:lvl1pPr>
          </a:lstStyle>
          <a:p>
            <a:endParaRPr lang="en-US"/>
          </a:p>
        </p:txBody>
      </p:sp>
      <p:sp>
        <p:nvSpPr>
          <p:cNvPr id="20484" name="Title Placeholder 1"/>
          <p:cNvSpPr>
            <a:spLocks noGrp="1"/>
          </p:cNvSpPr>
          <p:nvPr>
            <p:ph type="title"/>
          </p:nvPr>
        </p:nvSpPr>
        <p:spPr bwMode="auto">
          <a:xfrm>
            <a:off x="571500" y="274638"/>
            <a:ext cx="8001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0485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571500" y="1905000"/>
            <a:ext cx="80010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372100" y="6159500"/>
            <a:ext cx="3200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  <a:ea typeface="宋体" charset="0"/>
              </a:defRPr>
            </a:lvl1pPr>
          </a:lstStyle>
          <a:p>
            <a:fld id="{B4FD2699-CF7F-5A48-A32E-5A17D8907951}" type="datetime1">
              <a:rPr lang="en-US" smtClean="0"/>
              <a:t>6/4/2021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046538" y="6159500"/>
            <a:ext cx="1050925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chemeClr val="bg2"/>
                </a:solidFill>
              </a:defRPr>
            </a:lvl1pPr>
          </a:lstStyle>
          <a:p>
            <a:fld id="{EF1FEC02-31F5-C647-A7D5-44A3529BC670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52" r:id="rId1"/>
    <p:sldLayoutId id="2147484253" r:id="rId2"/>
    <p:sldLayoutId id="2147484254" r:id="rId3"/>
    <p:sldLayoutId id="2147484255" r:id="rId4"/>
    <p:sldLayoutId id="2147484256" r:id="rId5"/>
    <p:sldLayoutId id="2147484257" r:id="rId6"/>
    <p:sldLayoutId id="2147484258" r:id="rId7"/>
    <p:sldLayoutId id="2147484259" r:id="rId8"/>
    <p:sldLayoutId id="2147484260" r:id="rId9"/>
    <p:sldLayoutId id="2147484261" r:id="rId10"/>
    <p:sldLayoutId id="2147484262" r:id="rId11"/>
    <p:sldLayoutId id="2147484263" r:id="rId12"/>
    <p:sldLayoutId id="2147484264" r:id="rId13"/>
    <p:sldLayoutId id="2147484265" r:id="rId14"/>
    <p:sldLayoutId id="2147484266" r:id="rId15"/>
    <p:sldLayoutId id="2147484267" r:id="rId16"/>
    <p:sldLayoutId id="2147484268" r:id="rId17"/>
  </p:sldLayoutIdLst>
  <p:hf sldNum="0"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600" kern="1200">
          <a:solidFill>
            <a:schemeClr val="tx1"/>
          </a:solidFill>
          <a:latin typeface="Songti SC Regular"/>
          <a:ea typeface="ＭＳ Ｐゴシック" charset="0"/>
          <a:cs typeface="Songti SC Regular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5400">
          <a:solidFill>
            <a:schemeClr val="tx1"/>
          </a:solidFill>
          <a:latin typeface="Calisto MT" charset="0"/>
          <a:ea typeface="ＭＳ Ｐゴシック" charset="0"/>
          <a:cs typeface="宋体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5400">
          <a:solidFill>
            <a:schemeClr val="tx1"/>
          </a:solidFill>
          <a:latin typeface="Calisto MT" charset="0"/>
          <a:ea typeface="ＭＳ Ｐゴシック" charset="0"/>
          <a:cs typeface="宋体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5400">
          <a:solidFill>
            <a:schemeClr val="tx1"/>
          </a:solidFill>
          <a:latin typeface="Calisto MT" charset="0"/>
          <a:ea typeface="ＭＳ Ｐゴシック" charset="0"/>
          <a:cs typeface="宋体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5400">
          <a:solidFill>
            <a:schemeClr val="tx1"/>
          </a:solidFill>
          <a:latin typeface="Calisto MT" charset="0"/>
          <a:ea typeface="ＭＳ Ｐゴシック" charset="0"/>
          <a:cs typeface="宋体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5400">
          <a:solidFill>
            <a:schemeClr val="tx1"/>
          </a:solidFill>
          <a:latin typeface="Calisto MT" charset="0"/>
          <a:ea typeface="ＭＳ Ｐゴシック" charset="0"/>
          <a:cs typeface="宋体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5400">
          <a:solidFill>
            <a:schemeClr val="tx1"/>
          </a:solidFill>
          <a:latin typeface="Calisto MT" charset="0"/>
          <a:ea typeface="ＭＳ Ｐゴシック" charset="0"/>
          <a:cs typeface="宋体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5400">
          <a:solidFill>
            <a:schemeClr val="tx1"/>
          </a:solidFill>
          <a:latin typeface="Calisto MT" charset="0"/>
          <a:ea typeface="ＭＳ Ｐゴシック" charset="0"/>
          <a:cs typeface="宋体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5400">
          <a:solidFill>
            <a:schemeClr val="tx1"/>
          </a:solidFill>
          <a:latin typeface="Calisto MT" charset="0"/>
          <a:ea typeface="ＭＳ Ｐゴシック" charset="0"/>
          <a:cs typeface="宋体" charset="0"/>
        </a:defRPr>
      </a:lvl9pPr>
    </p:titleStyle>
    <p:bodyStyle>
      <a:lvl1pPr marL="457200" indent="-457200" algn="l" rtl="0" eaLnBrk="1" fontAlgn="base" hangingPunct="1">
        <a:spcBef>
          <a:spcPct val="0"/>
        </a:spcBef>
        <a:spcAft>
          <a:spcPts val="2000"/>
        </a:spcAft>
        <a:buFont typeface="Wingdings 2" charset="0"/>
        <a:buChar char=""/>
        <a:defRPr sz="2400" kern="1200">
          <a:solidFill>
            <a:schemeClr val="tx1"/>
          </a:solidFill>
          <a:latin typeface="宋体"/>
          <a:ea typeface="宋体"/>
          <a:cs typeface="宋体"/>
        </a:defRPr>
      </a:lvl1pPr>
      <a:lvl2pPr marL="914400" indent="-457200" algn="l" rtl="0" eaLnBrk="1" fontAlgn="base" hangingPunct="1">
        <a:spcBef>
          <a:spcPct val="0"/>
        </a:spcBef>
        <a:spcAft>
          <a:spcPts val="1000"/>
        </a:spcAft>
        <a:buClr>
          <a:schemeClr val="bg2"/>
        </a:buClr>
        <a:buFont typeface="Wingdings 2" charset="0"/>
        <a:buChar char=""/>
        <a:defRPr sz="2200" kern="1200">
          <a:solidFill>
            <a:schemeClr val="tx1"/>
          </a:solidFill>
          <a:latin typeface="宋体"/>
          <a:ea typeface="宋体"/>
          <a:cs typeface="宋体"/>
        </a:defRPr>
      </a:lvl2pPr>
      <a:lvl3pPr marL="1371600" indent="-457200" algn="l" rtl="0" eaLnBrk="1" fontAlgn="base" hangingPunct="1">
        <a:spcBef>
          <a:spcPct val="0"/>
        </a:spcBef>
        <a:spcAft>
          <a:spcPts val="1000"/>
        </a:spcAft>
        <a:buFont typeface="Wingdings 2" charset="0"/>
        <a:buChar char=""/>
        <a:defRPr sz="2000" kern="1200">
          <a:solidFill>
            <a:schemeClr val="tx1"/>
          </a:solidFill>
          <a:latin typeface="宋体"/>
          <a:ea typeface="宋体"/>
          <a:cs typeface="宋体"/>
        </a:defRPr>
      </a:lvl3pPr>
      <a:lvl4pPr marL="1828800" indent="-457200" algn="l" rtl="0" eaLnBrk="1" fontAlgn="base" hangingPunct="1">
        <a:spcBef>
          <a:spcPct val="0"/>
        </a:spcBef>
        <a:spcAft>
          <a:spcPts val="1000"/>
        </a:spcAft>
        <a:buClr>
          <a:schemeClr val="bg2"/>
        </a:buClr>
        <a:buFont typeface="Wingdings 2" charset="0"/>
        <a:buChar char=""/>
        <a:defRPr kern="1200">
          <a:solidFill>
            <a:schemeClr val="tx1"/>
          </a:solidFill>
          <a:latin typeface="宋体"/>
          <a:ea typeface="宋体"/>
          <a:cs typeface="宋体"/>
        </a:defRPr>
      </a:lvl4pPr>
      <a:lvl5pPr marL="2286000" indent="-457200" algn="l" rtl="0" eaLnBrk="1" fontAlgn="base" hangingPunct="1">
        <a:spcBef>
          <a:spcPct val="0"/>
        </a:spcBef>
        <a:spcAft>
          <a:spcPts val="1000"/>
        </a:spcAft>
        <a:buFont typeface="Wingdings 2" charset="0"/>
        <a:buChar char=""/>
        <a:defRPr kern="1200">
          <a:solidFill>
            <a:schemeClr val="tx1"/>
          </a:solidFill>
          <a:latin typeface="宋体"/>
          <a:ea typeface="宋体"/>
          <a:cs typeface="宋体"/>
        </a:defRPr>
      </a:lvl5pPr>
      <a:lvl6pPr marL="2743200" indent="-461963" algn="l" defTabSz="914400" rtl="0" eaLnBrk="1" latinLnBrk="0" hangingPunct="1">
        <a:spcBef>
          <a:spcPts val="0"/>
        </a:spcBef>
        <a:spcAft>
          <a:spcPts val="600"/>
        </a:spcAft>
        <a:buClr>
          <a:schemeClr val="bg2"/>
        </a:buClr>
        <a:buFont typeface="Wingdings 2" pitchFamily="18" charset="2"/>
        <a:buChar char="ò"/>
        <a:defRPr lang="en-US" sz="1800" kern="120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3205163" indent="-461963" algn="l" defTabSz="914400" rtl="0" eaLnBrk="1" latinLnBrk="0" hangingPunct="1">
        <a:spcBef>
          <a:spcPts val="0"/>
        </a:spcBef>
        <a:spcAft>
          <a:spcPts val="600"/>
        </a:spcAft>
        <a:buFont typeface="Wingdings 2" pitchFamily="18" charset="2"/>
        <a:buChar char="ò"/>
        <a:defRPr lang="en-US" sz="1800" kern="1200" dirty="0" smtClean="0">
          <a:solidFill>
            <a:schemeClr val="tx1"/>
          </a:solidFill>
          <a:latin typeface="+mn-lt"/>
          <a:ea typeface="+mn-ea"/>
          <a:cs typeface="+mn-cs"/>
        </a:defRPr>
      </a:lvl7pPr>
      <a:lvl8pPr marL="3657600" indent="-461963" algn="l" defTabSz="914400" rtl="0" eaLnBrk="1" latinLnBrk="0" hangingPunct="1">
        <a:spcBef>
          <a:spcPts val="0"/>
        </a:spcBef>
        <a:spcAft>
          <a:spcPts val="600"/>
        </a:spcAft>
        <a:buClr>
          <a:schemeClr val="bg2"/>
        </a:buClr>
        <a:buFont typeface="Wingdings 2" pitchFamily="18" charset="2"/>
        <a:buChar char="ò"/>
        <a:defRPr lang="en-US" sz="1800" kern="1200" dirty="0" smtClean="0">
          <a:solidFill>
            <a:schemeClr val="tx1"/>
          </a:solidFill>
          <a:latin typeface="+mn-lt"/>
          <a:ea typeface="+mn-ea"/>
          <a:cs typeface="+mn-cs"/>
        </a:defRPr>
      </a:lvl8pPr>
      <a:lvl9pPr marL="4119563" indent="-461963" algn="l" defTabSz="914400" rtl="0" eaLnBrk="1" latinLnBrk="0" hangingPunct="1">
        <a:spcBef>
          <a:spcPts val="0"/>
        </a:spcBef>
        <a:spcAft>
          <a:spcPts val="600"/>
        </a:spcAft>
        <a:buFont typeface="Wingdings 2" pitchFamily="18" charset="2"/>
        <a:buChar char="ò"/>
        <a:defRPr lang="en-US" sz="1800" kern="1200" dirty="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6" descr="TextPageOverlay.png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71500" y="6159500"/>
            <a:ext cx="3200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  <a:ea typeface="宋体" charset="0"/>
              </a:defRPr>
            </a:lvl1pPr>
          </a:lstStyle>
          <a:p>
            <a:endParaRPr lang="en-US"/>
          </a:p>
        </p:txBody>
      </p:sp>
      <p:sp>
        <p:nvSpPr>
          <p:cNvPr id="20484" name="Title Placeholder 1"/>
          <p:cNvSpPr>
            <a:spLocks noGrp="1"/>
          </p:cNvSpPr>
          <p:nvPr>
            <p:ph type="title"/>
          </p:nvPr>
        </p:nvSpPr>
        <p:spPr bwMode="auto">
          <a:xfrm>
            <a:off x="571500" y="274638"/>
            <a:ext cx="8001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0485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571500" y="1905000"/>
            <a:ext cx="80010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372100" y="6159500"/>
            <a:ext cx="3200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  <a:ea typeface="宋体" charset="0"/>
              </a:defRPr>
            </a:lvl1pPr>
          </a:lstStyle>
          <a:p>
            <a:fld id="{1406552C-55E8-C44C-900B-7C8D71FE219B}" type="datetime1">
              <a:rPr lang="en-US" smtClean="0"/>
              <a:t>6/4/2021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046538" y="6159500"/>
            <a:ext cx="1050925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chemeClr val="bg2"/>
                </a:solidFill>
              </a:defRPr>
            </a:lvl1pPr>
          </a:lstStyle>
          <a:p>
            <a:fld id="{EF1FEC02-31F5-C647-A7D5-44A3529BC670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70" r:id="rId1"/>
    <p:sldLayoutId id="2147484271" r:id="rId2"/>
    <p:sldLayoutId id="2147484272" r:id="rId3"/>
    <p:sldLayoutId id="2147484273" r:id="rId4"/>
    <p:sldLayoutId id="2147484274" r:id="rId5"/>
    <p:sldLayoutId id="2147484275" r:id="rId6"/>
    <p:sldLayoutId id="2147484276" r:id="rId7"/>
    <p:sldLayoutId id="2147484277" r:id="rId8"/>
    <p:sldLayoutId id="2147484278" r:id="rId9"/>
    <p:sldLayoutId id="2147484279" r:id="rId10"/>
    <p:sldLayoutId id="2147484280" r:id="rId11"/>
    <p:sldLayoutId id="2147484281" r:id="rId12"/>
    <p:sldLayoutId id="2147484282" r:id="rId13"/>
    <p:sldLayoutId id="2147484283" r:id="rId14"/>
    <p:sldLayoutId id="2147484284" r:id="rId15"/>
    <p:sldLayoutId id="2147484285" r:id="rId16"/>
  </p:sldLayoutIdLst>
  <p:hf sldNum="0"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600" kern="1200">
          <a:solidFill>
            <a:schemeClr val="tx1"/>
          </a:solidFill>
          <a:latin typeface="Songti SC Regular"/>
          <a:ea typeface="ＭＳ Ｐゴシック" charset="0"/>
          <a:cs typeface="Songti SC Regular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5400">
          <a:solidFill>
            <a:schemeClr val="tx1"/>
          </a:solidFill>
          <a:latin typeface="Calisto MT" charset="0"/>
          <a:ea typeface="ＭＳ Ｐゴシック" charset="0"/>
          <a:cs typeface="宋体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5400">
          <a:solidFill>
            <a:schemeClr val="tx1"/>
          </a:solidFill>
          <a:latin typeface="Calisto MT" charset="0"/>
          <a:ea typeface="ＭＳ Ｐゴシック" charset="0"/>
          <a:cs typeface="宋体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5400">
          <a:solidFill>
            <a:schemeClr val="tx1"/>
          </a:solidFill>
          <a:latin typeface="Calisto MT" charset="0"/>
          <a:ea typeface="ＭＳ Ｐゴシック" charset="0"/>
          <a:cs typeface="宋体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5400">
          <a:solidFill>
            <a:schemeClr val="tx1"/>
          </a:solidFill>
          <a:latin typeface="Calisto MT" charset="0"/>
          <a:ea typeface="ＭＳ Ｐゴシック" charset="0"/>
          <a:cs typeface="宋体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5400">
          <a:solidFill>
            <a:schemeClr val="tx1"/>
          </a:solidFill>
          <a:latin typeface="Calisto MT" charset="0"/>
          <a:ea typeface="ＭＳ Ｐゴシック" charset="0"/>
          <a:cs typeface="宋体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5400">
          <a:solidFill>
            <a:schemeClr val="tx1"/>
          </a:solidFill>
          <a:latin typeface="Calisto MT" charset="0"/>
          <a:ea typeface="ＭＳ Ｐゴシック" charset="0"/>
          <a:cs typeface="宋体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5400">
          <a:solidFill>
            <a:schemeClr val="tx1"/>
          </a:solidFill>
          <a:latin typeface="Calisto MT" charset="0"/>
          <a:ea typeface="ＭＳ Ｐゴシック" charset="0"/>
          <a:cs typeface="宋体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5400">
          <a:solidFill>
            <a:schemeClr val="tx1"/>
          </a:solidFill>
          <a:latin typeface="Calisto MT" charset="0"/>
          <a:ea typeface="ＭＳ Ｐゴシック" charset="0"/>
          <a:cs typeface="宋体" charset="0"/>
        </a:defRPr>
      </a:lvl9pPr>
    </p:titleStyle>
    <p:bodyStyle>
      <a:lvl1pPr marL="457200" indent="-457200" algn="l" rtl="0" eaLnBrk="1" fontAlgn="base" hangingPunct="1">
        <a:spcBef>
          <a:spcPct val="0"/>
        </a:spcBef>
        <a:spcAft>
          <a:spcPts val="2000"/>
        </a:spcAft>
        <a:buFont typeface="Wingdings 2" charset="0"/>
        <a:buChar char=""/>
        <a:defRPr sz="2400" kern="1200">
          <a:solidFill>
            <a:schemeClr val="tx1"/>
          </a:solidFill>
          <a:latin typeface="宋体"/>
          <a:ea typeface="宋体"/>
          <a:cs typeface="宋体"/>
        </a:defRPr>
      </a:lvl1pPr>
      <a:lvl2pPr marL="914400" indent="-457200" algn="l" rtl="0" eaLnBrk="1" fontAlgn="base" hangingPunct="1">
        <a:spcBef>
          <a:spcPct val="0"/>
        </a:spcBef>
        <a:spcAft>
          <a:spcPts val="1000"/>
        </a:spcAft>
        <a:buClr>
          <a:schemeClr val="bg2"/>
        </a:buClr>
        <a:buFont typeface="Wingdings 2" charset="0"/>
        <a:buChar char=""/>
        <a:defRPr sz="2200" kern="1200">
          <a:solidFill>
            <a:schemeClr val="tx1"/>
          </a:solidFill>
          <a:latin typeface="宋体"/>
          <a:ea typeface="宋体"/>
          <a:cs typeface="宋体"/>
        </a:defRPr>
      </a:lvl2pPr>
      <a:lvl3pPr marL="1371600" indent="-457200" algn="l" rtl="0" eaLnBrk="1" fontAlgn="base" hangingPunct="1">
        <a:spcBef>
          <a:spcPct val="0"/>
        </a:spcBef>
        <a:spcAft>
          <a:spcPts val="1000"/>
        </a:spcAft>
        <a:buFont typeface="Wingdings 2" charset="0"/>
        <a:buChar char=""/>
        <a:defRPr sz="2000" kern="1200">
          <a:solidFill>
            <a:schemeClr val="tx1"/>
          </a:solidFill>
          <a:latin typeface="宋体"/>
          <a:ea typeface="宋体"/>
          <a:cs typeface="宋体"/>
        </a:defRPr>
      </a:lvl3pPr>
      <a:lvl4pPr marL="1828800" indent="-457200" algn="l" rtl="0" eaLnBrk="1" fontAlgn="base" hangingPunct="1">
        <a:spcBef>
          <a:spcPct val="0"/>
        </a:spcBef>
        <a:spcAft>
          <a:spcPts val="1000"/>
        </a:spcAft>
        <a:buClr>
          <a:schemeClr val="bg2"/>
        </a:buClr>
        <a:buFont typeface="Wingdings 2" charset="0"/>
        <a:buChar char=""/>
        <a:defRPr kern="1200">
          <a:solidFill>
            <a:schemeClr val="tx1"/>
          </a:solidFill>
          <a:latin typeface="宋体"/>
          <a:ea typeface="宋体"/>
          <a:cs typeface="宋体"/>
        </a:defRPr>
      </a:lvl4pPr>
      <a:lvl5pPr marL="2286000" indent="-457200" algn="l" rtl="0" eaLnBrk="1" fontAlgn="base" hangingPunct="1">
        <a:spcBef>
          <a:spcPct val="0"/>
        </a:spcBef>
        <a:spcAft>
          <a:spcPts val="1000"/>
        </a:spcAft>
        <a:buFont typeface="Wingdings 2" charset="0"/>
        <a:buChar char=""/>
        <a:defRPr kern="1200">
          <a:solidFill>
            <a:schemeClr val="tx1"/>
          </a:solidFill>
          <a:latin typeface="宋体"/>
          <a:ea typeface="宋体"/>
          <a:cs typeface="宋体"/>
        </a:defRPr>
      </a:lvl5pPr>
      <a:lvl6pPr marL="2743200" indent="-461963" algn="l" defTabSz="914400" rtl="0" eaLnBrk="1" latinLnBrk="0" hangingPunct="1">
        <a:spcBef>
          <a:spcPts val="0"/>
        </a:spcBef>
        <a:spcAft>
          <a:spcPts val="600"/>
        </a:spcAft>
        <a:buClr>
          <a:schemeClr val="bg2"/>
        </a:buClr>
        <a:buFont typeface="Wingdings 2" pitchFamily="18" charset="2"/>
        <a:buChar char="ò"/>
        <a:defRPr lang="en-US" sz="1800" kern="120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3205163" indent="-461963" algn="l" defTabSz="914400" rtl="0" eaLnBrk="1" latinLnBrk="0" hangingPunct="1">
        <a:spcBef>
          <a:spcPts val="0"/>
        </a:spcBef>
        <a:spcAft>
          <a:spcPts val="600"/>
        </a:spcAft>
        <a:buFont typeface="Wingdings 2" pitchFamily="18" charset="2"/>
        <a:buChar char="ò"/>
        <a:defRPr lang="en-US" sz="1800" kern="1200" dirty="0" smtClean="0">
          <a:solidFill>
            <a:schemeClr val="tx1"/>
          </a:solidFill>
          <a:latin typeface="+mn-lt"/>
          <a:ea typeface="+mn-ea"/>
          <a:cs typeface="+mn-cs"/>
        </a:defRPr>
      </a:lvl7pPr>
      <a:lvl8pPr marL="3657600" indent="-461963" algn="l" defTabSz="914400" rtl="0" eaLnBrk="1" latinLnBrk="0" hangingPunct="1">
        <a:spcBef>
          <a:spcPts val="0"/>
        </a:spcBef>
        <a:spcAft>
          <a:spcPts val="600"/>
        </a:spcAft>
        <a:buClr>
          <a:schemeClr val="bg2"/>
        </a:buClr>
        <a:buFont typeface="Wingdings 2" pitchFamily="18" charset="2"/>
        <a:buChar char="ò"/>
        <a:defRPr lang="en-US" sz="1800" kern="1200" dirty="0" smtClean="0">
          <a:solidFill>
            <a:schemeClr val="tx1"/>
          </a:solidFill>
          <a:latin typeface="+mn-lt"/>
          <a:ea typeface="+mn-ea"/>
          <a:cs typeface="+mn-cs"/>
        </a:defRPr>
      </a:lvl8pPr>
      <a:lvl9pPr marL="4119563" indent="-461963" algn="l" defTabSz="914400" rtl="0" eaLnBrk="1" latinLnBrk="0" hangingPunct="1">
        <a:spcBef>
          <a:spcPts val="0"/>
        </a:spcBef>
        <a:spcAft>
          <a:spcPts val="600"/>
        </a:spcAft>
        <a:buFont typeface="Wingdings 2" pitchFamily="18" charset="2"/>
        <a:buChar char="ò"/>
        <a:defRPr lang="en-US" sz="1800" kern="1200" dirty="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6" descr="TextPageOverlay.png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71500" y="6159500"/>
            <a:ext cx="3200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  <a:ea typeface="宋体" charset="0"/>
              </a:defRPr>
            </a:lvl1pPr>
          </a:lstStyle>
          <a:p>
            <a:endParaRPr lang="en-US"/>
          </a:p>
        </p:txBody>
      </p:sp>
      <p:sp>
        <p:nvSpPr>
          <p:cNvPr id="20484" name="Title Placeholder 1"/>
          <p:cNvSpPr>
            <a:spLocks noGrp="1"/>
          </p:cNvSpPr>
          <p:nvPr>
            <p:ph type="title"/>
          </p:nvPr>
        </p:nvSpPr>
        <p:spPr bwMode="auto">
          <a:xfrm>
            <a:off x="571500" y="274638"/>
            <a:ext cx="8001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0485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571500" y="1905000"/>
            <a:ext cx="80010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372100" y="6159500"/>
            <a:ext cx="3200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  <a:ea typeface="宋体" charset="0"/>
              </a:defRPr>
            </a:lvl1pPr>
          </a:lstStyle>
          <a:p>
            <a:fld id="{E80625CF-2877-1545-B262-6820C12F8A2D}" type="datetime1">
              <a:rPr lang="en-US" smtClean="0"/>
              <a:t>6/4/2021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046538" y="6159500"/>
            <a:ext cx="1050925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chemeClr val="bg2"/>
                </a:solidFill>
              </a:defRPr>
            </a:lvl1pPr>
          </a:lstStyle>
          <a:p>
            <a:fld id="{EF1FEC02-31F5-C647-A7D5-44A3529BC670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87" r:id="rId1"/>
    <p:sldLayoutId id="2147484288" r:id="rId2"/>
    <p:sldLayoutId id="2147484289" r:id="rId3"/>
    <p:sldLayoutId id="2147484290" r:id="rId4"/>
    <p:sldLayoutId id="2147484291" r:id="rId5"/>
    <p:sldLayoutId id="2147484292" r:id="rId6"/>
    <p:sldLayoutId id="2147484293" r:id="rId7"/>
    <p:sldLayoutId id="2147484294" r:id="rId8"/>
    <p:sldLayoutId id="2147484295" r:id="rId9"/>
    <p:sldLayoutId id="2147484296" r:id="rId10"/>
    <p:sldLayoutId id="2147484297" r:id="rId11"/>
    <p:sldLayoutId id="2147484298" r:id="rId12"/>
    <p:sldLayoutId id="2147484299" r:id="rId13"/>
    <p:sldLayoutId id="2147484300" r:id="rId14"/>
    <p:sldLayoutId id="2147484301" r:id="rId15"/>
    <p:sldLayoutId id="2147484302" r:id="rId16"/>
  </p:sldLayoutIdLst>
  <p:hf sldNum="0"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600" kern="1200">
          <a:solidFill>
            <a:schemeClr val="tx1"/>
          </a:solidFill>
          <a:latin typeface="Songti SC Regular"/>
          <a:ea typeface="ＭＳ Ｐゴシック" charset="0"/>
          <a:cs typeface="Songti SC Regular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5400">
          <a:solidFill>
            <a:schemeClr val="tx1"/>
          </a:solidFill>
          <a:latin typeface="Calisto MT" charset="0"/>
          <a:ea typeface="ＭＳ Ｐゴシック" charset="0"/>
          <a:cs typeface="宋体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5400">
          <a:solidFill>
            <a:schemeClr val="tx1"/>
          </a:solidFill>
          <a:latin typeface="Calisto MT" charset="0"/>
          <a:ea typeface="ＭＳ Ｐゴシック" charset="0"/>
          <a:cs typeface="宋体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5400">
          <a:solidFill>
            <a:schemeClr val="tx1"/>
          </a:solidFill>
          <a:latin typeface="Calisto MT" charset="0"/>
          <a:ea typeface="ＭＳ Ｐゴシック" charset="0"/>
          <a:cs typeface="宋体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5400">
          <a:solidFill>
            <a:schemeClr val="tx1"/>
          </a:solidFill>
          <a:latin typeface="Calisto MT" charset="0"/>
          <a:ea typeface="ＭＳ Ｐゴシック" charset="0"/>
          <a:cs typeface="宋体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5400">
          <a:solidFill>
            <a:schemeClr val="tx1"/>
          </a:solidFill>
          <a:latin typeface="Calisto MT" charset="0"/>
          <a:ea typeface="ＭＳ Ｐゴシック" charset="0"/>
          <a:cs typeface="宋体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5400">
          <a:solidFill>
            <a:schemeClr val="tx1"/>
          </a:solidFill>
          <a:latin typeface="Calisto MT" charset="0"/>
          <a:ea typeface="ＭＳ Ｐゴシック" charset="0"/>
          <a:cs typeface="宋体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5400">
          <a:solidFill>
            <a:schemeClr val="tx1"/>
          </a:solidFill>
          <a:latin typeface="Calisto MT" charset="0"/>
          <a:ea typeface="ＭＳ Ｐゴシック" charset="0"/>
          <a:cs typeface="宋体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5400">
          <a:solidFill>
            <a:schemeClr val="tx1"/>
          </a:solidFill>
          <a:latin typeface="Calisto MT" charset="0"/>
          <a:ea typeface="ＭＳ Ｐゴシック" charset="0"/>
          <a:cs typeface="宋体" charset="0"/>
        </a:defRPr>
      </a:lvl9pPr>
    </p:titleStyle>
    <p:bodyStyle>
      <a:lvl1pPr marL="457200" indent="-457200" algn="l" rtl="0" eaLnBrk="1" fontAlgn="base" hangingPunct="1">
        <a:spcBef>
          <a:spcPct val="0"/>
        </a:spcBef>
        <a:spcAft>
          <a:spcPts val="2000"/>
        </a:spcAft>
        <a:buFont typeface="Wingdings 2" charset="0"/>
        <a:buChar char=""/>
        <a:defRPr sz="2400" kern="1200">
          <a:solidFill>
            <a:schemeClr val="tx1"/>
          </a:solidFill>
          <a:latin typeface="宋体"/>
          <a:ea typeface="宋体"/>
          <a:cs typeface="宋体"/>
        </a:defRPr>
      </a:lvl1pPr>
      <a:lvl2pPr marL="914400" indent="-457200" algn="l" rtl="0" eaLnBrk="1" fontAlgn="base" hangingPunct="1">
        <a:spcBef>
          <a:spcPct val="0"/>
        </a:spcBef>
        <a:spcAft>
          <a:spcPts val="1000"/>
        </a:spcAft>
        <a:buClr>
          <a:schemeClr val="bg2"/>
        </a:buClr>
        <a:buFont typeface="Wingdings 2" charset="0"/>
        <a:buChar char=""/>
        <a:defRPr sz="2200" kern="1200">
          <a:solidFill>
            <a:schemeClr val="tx1"/>
          </a:solidFill>
          <a:latin typeface="宋体"/>
          <a:ea typeface="宋体"/>
          <a:cs typeface="宋体"/>
        </a:defRPr>
      </a:lvl2pPr>
      <a:lvl3pPr marL="1371600" indent="-457200" algn="l" rtl="0" eaLnBrk="1" fontAlgn="base" hangingPunct="1">
        <a:spcBef>
          <a:spcPct val="0"/>
        </a:spcBef>
        <a:spcAft>
          <a:spcPts val="1000"/>
        </a:spcAft>
        <a:buFont typeface="Wingdings 2" charset="0"/>
        <a:buChar char=""/>
        <a:defRPr sz="2000" kern="1200">
          <a:solidFill>
            <a:schemeClr val="tx1"/>
          </a:solidFill>
          <a:latin typeface="宋体"/>
          <a:ea typeface="宋体"/>
          <a:cs typeface="宋体"/>
        </a:defRPr>
      </a:lvl3pPr>
      <a:lvl4pPr marL="1828800" indent="-457200" algn="l" rtl="0" eaLnBrk="1" fontAlgn="base" hangingPunct="1">
        <a:spcBef>
          <a:spcPct val="0"/>
        </a:spcBef>
        <a:spcAft>
          <a:spcPts val="1000"/>
        </a:spcAft>
        <a:buClr>
          <a:schemeClr val="bg2"/>
        </a:buClr>
        <a:buFont typeface="Wingdings 2" charset="0"/>
        <a:buChar char=""/>
        <a:defRPr kern="1200">
          <a:solidFill>
            <a:schemeClr val="tx1"/>
          </a:solidFill>
          <a:latin typeface="宋体"/>
          <a:ea typeface="宋体"/>
          <a:cs typeface="宋体"/>
        </a:defRPr>
      </a:lvl4pPr>
      <a:lvl5pPr marL="2286000" indent="-457200" algn="l" rtl="0" eaLnBrk="1" fontAlgn="base" hangingPunct="1">
        <a:spcBef>
          <a:spcPct val="0"/>
        </a:spcBef>
        <a:spcAft>
          <a:spcPts val="1000"/>
        </a:spcAft>
        <a:buFont typeface="Wingdings 2" charset="0"/>
        <a:buChar char=""/>
        <a:defRPr kern="1200">
          <a:solidFill>
            <a:schemeClr val="tx1"/>
          </a:solidFill>
          <a:latin typeface="宋体"/>
          <a:ea typeface="宋体"/>
          <a:cs typeface="宋体"/>
        </a:defRPr>
      </a:lvl5pPr>
      <a:lvl6pPr marL="2743200" indent="-461963" algn="l" defTabSz="914400" rtl="0" eaLnBrk="1" latinLnBrk="0" hangingPunct="1">
        <a:spcBef>
          <a:spcPts val="0"/>
        </a:spcBef>
        <a:spcAft>
          <a:spcPts val="600"/>
        </a:spcAft>
        <a:buClr>
          <a:schemeClr val="bg2"/>
        </a:buClr>
        <a:buFont typeface="Wingdings 2" pitchFamily="18" charset="2"/>
        <a:buChar char="ò"/>
        <a:defRPr lang="en-US" sz="1800" kern="120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3205163" indent="-461963" algn="l" defTabSz="914400" rtl="0" eaLnBrk="1" latinLnBrk="0" hangingPunct="1">
        <a:spcBef>
          <a:spcPts val="0"/>
        </a:spcBef>
        <a:spcAft>
          <a:spcPts val="600"/>
        </a:spcAft>
        <a:buFont typeface="Wingdings 2" pitchFamily="18" charset="2"/>
        <a:buChar char="ò"/>
        <a:defRPr lang="en-US" sz="1800" kern="1200" dirty="0" smtClean="0">
          <a:solidFill>
            <a:schemeClr val="tx1"/>
          </a:solidFill>
          <a:latin typeface="+mn-lt"/>
          <a:ea typeface="+mn-ea"/>
          <a:cs typeface="+mn-cs"/>
        </a:defRPr>
      </a:lvl7pPr>
      <a:lvl8pPr marL="3657600" indent="-461963" algn="l" defTabSz="914400" rtl="0" eaLnBrk="1" latinLnBrk="0" hangingPunct="1">
        <a:spcBef>
          <a:spcPts val="0"/>
        </a:spcBef>
        <a:spcAft>
          <a:spcPts val="600"/>
        </a:spcAft>
        <a:buClr>
          <a:schemeClr val="bg2"/>
        </a:buClr>
        <a:buFont typeface="Wingdings 2" pitchFamily="18" charset="2"/>
        <a:buChar char="ò"/>
        <a:defRPr lang="en-US" sz="1800" kern="1200" dirty="0" smtClean="0">
          <a:solidFill>
            <a:schemeClr val="tx1"/>
          </a:solidFill>
          <a:latin typeface="+mn-lt"/>
          <a:ea typeface="+mn-ea"/>
          <a:cs typeface="+mn-cs"/>
        </a:defRPr>
      </a:lvl8pPr>
      <a:lvl9pPr marL="4119563" indent="-461963" algn="l" defTabSz="914400" rtl="0" eaLnBrk="1" latinLnBrk="0" hangingPunct="1">
        <a:spcBef>
          <a:spcPts val="0"/>
        </a:spcBef>
        <a:spcAft>
          <a:spcPts val="600"/>
        </a:spcAft>
        <a:buFont typeface="Wingdings 2" pitchFamily="18" charset="2"/>
        <a:buChar char="ò"/>
        <a:defRPr lang="en-US" sz="1800" kern="1200" dirty="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6" descr="TextPageOverlay.png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71500" y="6159500"/>
            <a:ext cx="3200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  <a:ea typeface="宋体" charset="0"/>
              </a:defRPr>
            </a:lvl1pPr>
          </a:lstStyle>
          <a:p>
            <a:endParaRPr lang="en-US"/>
          </a:p>
        </p:txBody>
      </p:sp>
      <p:sp>
        <p:nvSpPr>
          <p:cNvPr id="20484" name="Title Placeholder 1"/>
          <p:cNvSpPr>
            <a:spLocks noGrp="1"/>
          </p:cNvSpPr>
          <p:nvPr>
            <p:ph type="title"/>
          </p:nvPr>
        </p:nvSpPr>
        <p:spPr bwMode="auto">
          <a:xfrm>
            <a:off x="571500" y="274638"/>
            <a:ext cx="8001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0485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571500" y="1905000"/>
            <a:ext cx="80010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372100" y="6159500"/>
            <a:ext cx="3200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  <a:ea typeface="宋体" charset="0"/>
              </a:defRPr>
            </a:lvl1pPr>
          </a:lstStyle>
          <a:p>
            <a:fld id="{A449BCAD-B02E-9B40-A7BF-6FA8D6B7C86A}" type="datetime1">
              <a:rPr lang="en-US" smtClean="0"/>
              <a:t>6/4/2021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046538" y="6159500"/>
            <a:ext cx="1050925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chemeClr val="bg2"/>
                </a:solidFill>
              </a:defRPr>
            </a:lvl1pPr>
          </a:lstStyle>
          <a:p>
            <a:fld id="{EF1FEC02-31F5-C647-A7D5-44A3529BC670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304" r:id="rId1"/>
    <p:sldLayoutId id="2147484305" r:id="rId2"/>
    <p:sldLayoutId id="2147484306" r:id="rId3"/>
    <p:sldLayoutId id="2147484307" r:id="rId4"/>
    <p:sldLayoutId id="2147484308" r:id="rId5"/>
    <p:sldLayoutId id="2147484309" r:id="rId6"/>
    <p:sldLayoutId id="2147484310" r:id="rId7"/>
    <p:sldLayoutId id="2147484311" r:id="rId8"/>
    <p:sldLayoutId id="2147484312" r:id="rId9"/>
    <p:sldLayoutId id="2147484313" r:id="rId10"/>
    <p:sldLayoutId id="2147484314" r:id="rId11"/>
    <p:sldLayoutId id="2147484315" r:id="rId12"/>
    <p:sldLayoutId id="2147484316" r:id="rId13"/>
    <p:sldLayoutId id="2147484317" r:id="rId14"/>
    <p:sldLayoutId id="2147484318" r:id="rId15"/>
    <p:sldLayoutId id="2147484319" r:id="rId16"/>
  </p:sldLayoutIdLst>
  <p:hf sldNum="0"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600" kern="1200">
          <a:solidFill>
            <a:schemeClr val="tx1"/>
          </a:solidFill>
          <a:latin typeface="Songti SC Regular"/>
          <a:ea typeface="ＭＳ Ｐゴシック" charset="0"/>
          <a:cs typeface="Songti SC Regular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5400">
          <a:solidFill>
            <a:schemeClr val="tx1"/>
          </a:solidFill>
          <a:latin typeface="Calisto MT" charset="0"/>
          <a:ea typeface="ＭＳ Ｐゴシック" charset="0"/>
          <a:cs typeface="宋体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5400">
          <a:solidFill>
            <a:schemeClr val="tx1"/>
          </a:solidFill>
          <a:latin typeface="Calisto MT" charset="0"/>
          <a:ea typeface="ＭＳ Ｐゴシック" charset="0"/>
          <a:cs typeface="宋体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5400">
          <a:solidFill>
            <a:schemeClr val="tx1"/>
          </a:solidFill>
          <a:latin typeface="Calisto MT" charset="0"/>
          <a:ea typeface="ＭＳ Ｐゴシック" charset="0"/>
          <a:cs typeface="宋体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5400">
          <a:solidFill>
            <a:schemeClr val="tx1"/>
          </a:solidFill>
          <a:latin typeface="Calisto MT" charset="0"/>
          <a:ea typeface="ＭＳ Ｐゴシック" charset="0"/>
          <a:cs typeface="宋体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5400">
          <a:solidFill>
            <a:schemeClr val="tx1"/>
          </a:solidFill>
          <a:latin typeface="Calisto MT" charset="0"/>
          <a:ea typeface="ＭＳ Ｐゴシック" charset="0"/>
          <a:cs typeface="宋体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5400">
          <a:solidFill>
            <a:schemeClr val="tx1"/>
          </a:solidFill>
          <a:latin typeface="Calisto MT" charset="0"/>
          <a:ea typeface="ＭＳ Ｐゴシック" charset="0"/>
          <a:cs typeface="宋体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5400">
          <a:solidFill>
            <a:schemeClr val="tx1"/>
          </a:solidFill>
          <a:latin typeface="Calisto MT" charset="0"/>
          <a:ea typeface="ＭＳ Ｐゴシック" charset="0"/>
          <a:cs typeface="宋体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5400">
          <a:solidFill>
            <a:schemeClr val="tx1"/>
          </a:solidFill>
          <a:latin typeface="Calisto MT" charset="0"/>
          <a:ea typeface="ＭＳ Ｐゴシック" charset="0"/>
          <a:cs typeface="宋体" charset="0"/>
        </a:defRPr>
      </a:lvl9pPr>
    </p:titleStyle>
    <p:bodyStyle>
      <a:lvl1pPr marL="457200" indent="-457200" algn="l" rtl="0" eaLnBrk="1" fontAlgn="base" hangingPunct="1">
        <a:spcBef>
          <a:spcPct val="0"/>
        </a:spcBef>
        <a:spcAft>
          <a:spcPts val="2000"/>
        </a:spcAft>
        <a:buFont typeface="Wingdings 2" charset="0"/>
        <a:buChar char=""/>
        <a:defRPr sz="2400" kern="1200">
          <a:solidFill>
            <a:schemeClr val="tx1"/>
          </a:solidFill>
          <a:latin typeface="宋体"/>
          <a:ea typeface="宋体"/>
          <a:cs typeface="宋体"/>
        </a:defRPr>
      </a:lvl1pPr>
      <a:lvl2pPr marL="914400" indent="-457200" algn="l" rtl="0" eaLnBrk="1" fontAlgn="base" hangingPunct="1">
        <a:spcBef>
          <a:spcPct val="0"/>
        </a:spcBef>
        <a:spcAft>
          <a:spcPts val="1000"/>
        </a:spcAft>
        <a:buClr>
          <a:schemeClr val="bg2"/>
        </a:buClr>
        <a:buFont typeface="Wingdings 2" charset="0"/>
        <a:buChar char=""/>
        <a:defRPr sz="2200" kern="1200">
          <a:solidFill>
            <a:schemeClr val="tx1"/>
          </a:solidFill>
          <a:latin typeface="宋体"/>
          <a:ea typeface="宋体"/>
          <a:cs typeface="宋体"/>
        </a:defRPr>
      </a:lvl2pPr>
      <a:lvl3pPr marL="1371600" indent="-457200" algn="l" rtl="0" eaLnBrk="1" fontAlgn="base" hangingPunct="1">
        <a:spcBef>
          <a:spcPct val="0"/>
        </a:spcBef>
        <a:spcAft>
          <a:spcPts val="1000"/>
        </a:spcAft>
        <a:buFont typeface="Wingdings 2" charset="0"/>
        <a:buChar char=""/>
        <a:defRPr sz="2000" kern="1200">
          <a:solidFill>
            <a:schemeClr val="tx1"/>
          </a:solidFill>
          <a:latin typeface="宋体"/>
          <a:ea typeface="宋体"/>
          <a:cs typeface="宋体"/>
        </a:defRPr>
      </a:lvl3pPr>
      <a:lvl4pPr marL="1828800" indent="-457200" algn="l" rtl="0" eaLnBrk="1" fontAlgn="base" hangingPunct="1">
        <a:spcBef>
          <a:spcPct val="0"/>
        </a:spcBef>
        <a:spcAft>
          <a:spcPts val="1000"/>
        </a:spcAft>
        <a:buClr>
          <a:schemeClr val="bg2"/>
        </a:buClr>
        <a:buFont typeface="Wingdings 2" charset="0"/>
        <a:buChar char=""/>
        <a:defRPr kern="1200">
          <a:solidFill>
            <a:schemeClr val="tx1"/>
          </a:solidFill>
          <a:latin typeface="宋体"/>
          <a:ea typeface="宋体"/>
          <a:cs typeface="宋体"/>
        </a:defRPr>
      </a:lvl4pPr>
      <a:lvl5pPr marL="2286000" indent="-457200" algn="l" rtl="0" eaLnBrk="1" fontAlgn="base" hangingPunct="1">
        <a:spcBef>
          <a:spcPct val="0"/>
        </a:spcBef>
        <a:spcAft>
          <a:spcPts val="1000"/>
        </a:spcAft>
        <a:buFont typeface="Wingdings 2" charset="0"/>
        <a:buChar char=""/>
        <a:defRPr kern="1200">
          <a:solidFill>
            <a:schemeClr val="tx1"/>
          </a:solidFill>
          <a:latin typeface="宋体"/>
          <a:ea typeface="宋体"/>
          <a:cs typeface="宋体"/>
        </a:defRPr>
      </a:lvl5pPr>
      <a:lvl6pPr marL="2743200" indent="-461963" algn="l" defTabSz="914400" rtl="0" eaLnBrk="1" latinLnBrk="0" hangingPunct="1">
        <a:spcBef>
          <a:spcPts val="0"/>
        </a:spcBef>
        <a:spcAft>
          <a:spcPts val="600"/>
        </a:spcAft>
        <a:buClr>
          <a:schemeClr val="bg2"/>
        </a:buClr>
        <a:buFont typeface="Wingdings 2" pitchFamily="18" charset="2"/>
        <a:buChar char="ò"/>
        <a:defRPr lang="en-US" sz="1800" kern="120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3205163" indent="-461963" algn="l" defTabSz="914400" rtl="0" eaLnBrk="1" latinLnBrk="0" hangingPunct="1">
        <a:spcBef>
          <a:spcPts val="0"/>
        </a:spcBef>
        <a:spcAft>
          <a:spcPts val="600"/>
        </a:spcAft>
        <a:buFont typeface="Wingdings 2" pitchFamily="18" charset="2"/>
        <a:buChar char="ò"/>
        <a:defRPr lang="en-US" sz="1800" kern="1200" dirty="0" smtClean="0">
          <a:solidFill>
            <a:schemeClr val="tx1"/>
          </a:solidFill>
          <a:latin typeface="+mn-lt"/>
          <a:ea typeface="+mn-ea"/>
          <a:cs typeface="+mn-cs"/>
        </a:defRPr>
      </a:lvl7pPr>
      <a:lvl8pPr marL="3657600" indent="-461963" algn="l" defTabSz="914400" rtl="0" eaLnBrk="1" latinLnBrk="0" hangingPunct="1">
        <a:spcBef>
          <a:spcPts val="0"/>
        </a:spcBef>
        <a:spcAft>
          <a:spcPts val="600"/>
        </a:spcAft>
        <a:buClr>
          <a:schemeClr val="bg2"/>
        </a:buClr>
        <a:buFont typeface="Wingdings 2" pitchFamily="18" charset="2"/>
        <a:buChar char="ò"/>
        <a:defRPr lang="en-US" sz="1800" kern="1200" dirty="0" smtClean="0">
          <a:solidFill>
            <a:schemeClr val="tx1"/>
          </a:solidFill>
          <a:latin typeface="+mn-lt"/>
          <a:ea typeface="+mn-ea"/>
          <a:cs typeface="+mn-cs"/>
        </a:defRPr>
      </a:lvl8pPr>
      <a:lvl9pPr marL="4119563" indent="-461963" algn="l" defTabSz="914400" rtl="0" eaLnBrk="1" latinLnBrk="0" hangingPunct="1">
        <a:spcBef>
          <a:spcPts val="0"/>
        </a:spcBef>
        <a:spcAft>
          <a:spcPts val="600"/>
        </a:spcAft>
        <a:buFont typeface="Wingdings 2" pitchFamily="18" charset="2"/>
        <a:buChar char="ò"/>
        <a:defRPr lang="en-US" sz="1800" kern="1200" dirty="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6" descr="TextPageOverlay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71500" y="6159500"/>
            <a:ext cx="3200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  <a:ea typeface="宋体" charset="0"/>
              </a:defRPr>
            </a:lvl1pPr>
          </a:lstStyle>
          <a:p>
            <a:endParaRPr lang="en-US"/>
          </a:p>
        </p:txBody>
      </p:sp>
      <p:sp>
        <p:nvSpPr>
          <p:cNvPr id="20484" name="Title Placeholder 1"/>
          <p:cNvSpPr>
            <a:spLocks noGrp="1"/>
          </p:cNvSpPr>
          <p:nvPr>
            <p:ph type="title"/>
          </p:nvPr>
        </p:nvSpPr>
        <p:spPr bwMode="auto">
          <a:xfrm>
            <a:off x="571500" y="274638"/>
            <a:ext cx="8001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0485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571500" y="1905000"/>
            <a:ext cx="80010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372100" y="6159500"/>
            <a:ext cx="3200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  <a:ea typeface="宋体" charset="0"/>
              </a:defRPr>
            </a:lvl1pPr>
          </a:lstStyle>
          <a:p>
            <a:fld id="{6FB92665-C7BD-794C-B134-D701DF7AF444}" type="datetime1">
              <a:rPr lang="en-US" smtClean="0"/>
              <a:t>6/4/2021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046538" y="6159500"/>
            <a:ext cx="1050925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chemeClr val="bg2"/>
                </a:solidFill>
              </a:defRPr>
            </a:lvl1pPr>
          </a:lstStyle>
          <a:p>
            <a:fld id="{EF1FEC02-31F5-C647-A7D5-44A3529BC670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321" r:id="rId1"/>
    <p:sldLayoutId id="2147484322" r:id="rId2"/>
    <p:sldLayoutId id="2147484323" r:id="rId3"/>
    <p:sldLayoutId id="2147484324" r:id="rId4"/>
    <p:sldLayoutId id="2147484325" r:id="rId5"/>
    <p:sldLayoutId id="2147484326" r:id="rId6"/>
    <p:sldLayoutId id="2147484327" r:id="rId7"/>
    <p:sldLayoutId id="2147484328" r:id="rId8"/>
    <p:sldLayoutId id="2147484329" r:id="rId9"/>
    <p:sldLayoutId id="2147484330" r:id="rId10"/>
    <p:sldLayoutId id="2147484331" r:id="rId11"/>
    <p:sldLayoutId id="2147484332" r:id="rId12"/>
    <p:sldLayoutId id="2147484333" r:id="rId13"/>
    <p:sldLayoutId id="2147484334" r:id="rId14"/>
    <p:sldLayoutId id="2147484335" r:id="rId15"/>
    <p:sldLayoutId id="2147484336" r:id="rId16"/>
    <p:sldLayoutId id="2147484424" r:id="rId17"/>
  </p:sldLayoutIdLst>
  <p:hf sldNum="0"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600" kern="1200">
          <a:solidFill>
            <a:schemeClr val="tx1"/>
          </a:solidFill>
          <a:latin typeface="Songti SC Regular"/>
          <a:ea typeface="ＭＳ Ｐゴシック" charset="0"/>
          <a:cs typeface="Songti SC Regular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5400">
          <a:solidFill>
            <a:schemeClr val="tx1"/>
          </a:solidFill>
          <a:latin typeface="Calisto MT" charset="0"/>
          <a:ea typeface="ＭＳ Ｐゴシック" charset="0"/>
          <a:cs typeface="宋体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5400">
          <a:solidFill>
            <a:schemeClr val="tx1"/>
          </a:solidFill>
          <a:latin typeface="Calisto MT" charset="0"/>
          <a:ea typeface="ＭＳ Ｐゴシック" charset="0"/>
          <a:cs typeface="宋体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5400">
          <a:solidFill>
            <a:schemeClr val="tx1"/>
          </a:solidFill>
          <a:latin typeface="Calisto MT" charset="0"/>
          <a:ea typeface="ＭＳ Ｐゴシック" charset="0"/>
          <a:cs typeface="宋体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5400">
          <a:solidFill>
            <a:schemeClr val="tx1"/>
          </a:solidFill>
          <a:latin typeface="Calisto MT" charset="0"/>
          <a:ea typeface="ＭＳ Ｐゴシック" charset="0"/>
          <a:cs typeface="宋体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5400">
          <a:solidFill>
            <a:schemeClr val="tx1"/>
          </a:solidFill>
          <a:latin typeface="Calisto MT" charset="0"/>
          <a:ea typeface="ＭＳ Ｐゴシック" charset="0"/>
          <a:cs typeface="宋体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5400">
          <a:solidFill>
            <a:schemeClr val="tx1"/>
          </a:solidFill>
          <a:latin typeface="Calisto MT" charset="0"/>
          <a:ea typeface="ＭＳ Ｐゴシック" charset="0"/>
          <a:cs typeface="宋体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5400">
          <a:solidFill>
            <a:schemeClr val="tx1"/>
          </a:solidFill>
          <a:latin typeface="Calisto MT" charset="0"/>
          <a:ea typeface="ＭＳ Ｐゴシック" charset="0"/>
          <a:cs typeface="宋体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5400">
          <a:solidFill>
            <a:schemeClr val="tx1"/>
          </a:solidFill>
          <a:latin typeface="Calisto MT" charset="0"/>
          <a:ea typeface="ＭＳ Ｐゴシック" charset="0"/>
          <a:cs typeface="宋体" charset="0"/>
        </a:defRPr>
      </a:lvl9pPr>
    </p:titleStyle>
    <p:bodyStyle>
      <a:lvl1pPr marL="457200" indent="-457200" algn="l" rtl="0" eaLnBrk="1" fontAlgn="base" hangingPunct="1">
        <a:spcBef>
          <a:spcPct val="0"/>
        </a:spcBef>
        <a:spcAft>
          <a:spcPts val="2000"/>
        </a:spcAft>
        <a:buFont typeface="Wingdings 2" charset="0"/>
        <a:buChar char=""/>
        <a:defRPr sz="2400" kern="1200">
          <a:solidFill>
            <a:schemeClr val="tx1"/>
          </a:solidFill>
          <a:latin typeface="宋体"/>
          <a:ea typeface="宋体"/>
          <a:cs typeface="宋体"/>
        </a:defRPr>
      </a:lvl1pPr>
      <a:lvl2pPr marL="914400" indent="-457200" algn="l" rtl="0" eaLnBrk="1" fontAlgn="base" hangingPunct="1">
        <a:spcBef>
          <a:spcPct val="0"/>
        </a:spcBef>
        <a:spcAft>
          <a:spcPts val="1000"/>
        </a:spcAft>
        <a:buClr>
          <a:schemeClr val="bg2"/>
        </a:buClr>
        <a:buFont typeface="Wingdings 2" charset="0"/>
        <a:buChar char=""/>
        <a:defRPr sz="2200" kern="1200">
          <a:solidFill>
            <a:schemeClr val="tx1"/>
          </a:solidFill>
          <a:latin typeface="宋体"/>
          <a:ea typeface="宋体"/>
          <a:cs typeface="宋体"/>
        </a:defRPr>
      </a:lvl2pPr>
      <a:lvl3pPr marL="1371600" indent="-457200" algn="l" rtl="0" eaLnBrk="1" fontAlgn="base" hangingPunct="1">
        <a:spcBef>
          <a:spcPct val="0"/>
        </a:spcBef>
        <a:spcAft>
          <a:spcPts val="1000"/>
        </a:spcAft>
        <a:buFont typeface="Wingdings 2" charset="0"/>
        <a:buChar char=""/>
        <a:defRPr sz="2000" kern="1200">
          <a:solidFill>
            <a:schemeClr val="tx1"/>
          </a:solidFill>
          <a:latin typeface="宋体"/>
          <a:ea typeface="宋体"/>
          <a:cs typeface="宋体"/>
        </a:defRPr>
      </a:lvl3pPr>
      <a:lvl4pPr marL="1828800" indent="-457200" algn="l" rtl="0" eaLnBrk="1" fontAlgn="base" hangingPunct="1">
        <a:spcBef>
          <a:spcPct val="0"/>
        </a:spcBef>
        <a:spcAft>
          <a:spcPts val="1000"/>
        </a:spcAft>
        <a:buClr>
          <a:schemeClr val="bg2"/>
        </a:buClr>
        <a:buFont typeface="Wingdings 2" charset="0"/>
        <a:buChar char=""/>
        <a:defRPr kern="1200">
          <a:solidFill>
            <a:schemeClr val="tx1"/>
          </a:solidFill>
          <a:latin typeface="宋体"/>
          <a:ea typeface="宋体"/>
          <a:cs typeface="宋体"/>
        </a:defRPr>
      </a:lvl4pPr>
      <a:lvl5pPr marL="2286000" indent="-457200" algn="l" rtl="0" eaLnBrk="1" fontAlgn="base" hangingPunct="1">
        <a:spcBef>
          <a:spcPct val="0"/>
        </a:spcBef>
        <a:spcAft>
          <a:spcPts val="1000"/>
        </a:spcAft>
        <a:buFont typeface="Wingdings 2" charset="0"/>
        <a:buChar char=""/>
        <a:defRPr kern="1200">
          <a:solidFill>
            <a:schemeClr val="tx1"/>
          </a:solidFill>
          <a:latin typeface="宋体"/>
          <a:ea typeface="宋体"/>
          <a:cs typeface="宋体"/>
        </a:defRPr>
      </a:lvl5pPr>
      <a:lvl6pPr marL="2743200" indent="-461963" algn="l" defTabSz="914400" rtl="0" eaLnBrk="1" latinLnBrk="0" hangingPunct="1">
        <a:spcBef>
          <a:spcPts val="0"/>
        </a:spcBef>
        <a:spcAft>
          <a:spcPts val="600"/>
        </a:spcAft>
        <a:buClr>
          <a:schemeClr val="bg2"/>
        </a:buClr>
        <a:buFont typeface="Wingdings 2" pitchFamily="18" charset="2"/>
        <a:buChar char="ò"/>
        <a:defRPr lang="en-US" sz="1800" kern="120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3205163" indent="-461963" algn="l" defTabSz="914400" rtl="0" eaLnBrk="1" latinLnBrk="0" hangingPunct="1">
        <a:spcBef>
          <a:spcPts val="0"/>
        </a:spcBef>
        <a:spcAft>
          <a:spcPts val="600"/>
        </a:spcAft>
        <a:buFont typeface="Wingdings 2" pitchFamily="18" charset="2"/>
        <a:buChar char="ò"/>
        <a:defRPr lang="en-US" sz="1800" kern="1200" dirty="0" smtClean="0">
          <a:solidFill>
            <a:schemeClr val="tx1"/>
          </a:solidFill>
          <a:latin typeface="+mn-lt"/>
          <a:ea typeface="+mn-ea"/>
          <a:cs typeface="+mn-cs"/>
        </a:defRPr>
      </a:lvl7pPr>
      <a:lvl8pPr marL="3657600" indent="-461963" algn="l" defTabSz="914400" rtl="0" eaLnBrk="1" latinLnBrk="0" hangingPunct="1">
        <a:spcBef>
          <a:spcPts val="0"/>
        </a:spcBef>
        <a:spcAft>
          <a:spcPts val="600"/>
        </a:spcAft>
        <a:buClr>
          <a:schemeClr val="bg2"/>
        </a:buClr>
        <a:buFont typeface="Wingdings 2" pitchFamily="18" charset="2"/>
        <a:buChar char="ò"/>
        <a:defRPr lang="en-US" sz="1800" kern="1200" dirty="0" smtClean="0">
          <a:solidFill>
            <a:schemeClr val="tx1"/>
          </a:solidFill>
          <a:latin typeface="+mn-lt"/>
          <a:ea typeface="+mn-ea"/>
          <a:cs typeface="+mn-cs"/>
        </a:defRPr>
      </a:lvl8pPr>
      <a:lvl9pPr marL="4119563" indent="-461963" algn="l" defTabSz="914400" rtl="0" eaLnBrk="1" latinLnBrk="0" hangingPunct="1">
        <a:spcBef>
          <a:spcPts val="0"/>
        </a:spcBef>
        <a:spcAft>
          <a:spcPts val="600"/>
        </a:spcAft>
        <a:buFont typeface="Wingdings 2" pitchFamily="18" charset="2"/>
        <a:buChar char="ò"/>
        <a:defRPr lang="en-US" sz="1800" kern="1200" dirty="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A6F095-8FAA-0B48-8719-80EEC87BCBD3}" type="datetime1">
              <a:rPr lang="en-US" smtClean="0"/>
              <a:t>6/4/2021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1FEC02-31F5-C647-A7D5-44A3529BC6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3113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26" r:id="rId1"/>
    <p:sldLayoutId id="2147484427" r:id="rId2"/>
    <p:sldLayoutId id="2147484428" r:id="rId3"/>
    <p:sldLayoutId id="2147484429" r:id="rId4"/>
    <p:sldLayoutId id="2147484430" r:id="rId5"/>
    <p:sldLayoutId id="2147484431" r:id="rId6"/>
    <p:sldLayoutId id="2147484432" r:id="rId7"/>
    <p:sldLayoutId id="2147484433" r:id="rId8"/>
    <p:sldLayoutId id="2147484434" r:id="rId9"/>
    <p:sldLayoutId id="2147484435" r:id="rId10"/>
    <p:sldLayoutId id="2147484436" r:id="rId11"/>
    <p:sldLayoutId id="2147484437" r:id="rId12"/>
    <p:sldLayoutId id="2147484438" r:id="rId13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D3F7A6-2A4E-654A-B9EB-B72174ABF358}" type="datetime1">
              <a:rPr lang="en-US" smtClean="0"/>
              <a:t>6/4/2021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048F6-F56D-564D-9EBA-349D333BBD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952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40" r:id="rId1"/>
    <p:sldLayoutId id="2147484441" r:id="rId2"/>
    <p:sldLayoutId id="2147484442" r:id="rId3"/>
    <p:sldLayoutId id="2147484443" r:id="rId4"/>
    <p:sldLayoutId id="2147484444" r:id="rId5"/>
    <p:sldLayoutId id="2147484445" r:id="rId6"/>
    <p:sldLayoutId id="2147484446" r:id="rId7"/>
    <p:sldLayoutId id="2147484447" r:id="rId8"/>
    <p:sldLayoutId id="2147484448" r:id="rId9"/>
    <p:sldLayoutId id="2147484449" r:id="rId10"/>
    <p:sldLayoutId id="2147484450" r:id="rId11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6" descr="TextPageOverlay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71500" y="6159500"/>
            <a:ext cx="3200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  <a:ea typeface="宋体" charset="0"/>
              </a:defRPr>
            </a:lvl1pPr>
          </a:lstStyle>
          <a:p>
            <a:endParaRPr lang="en-US"/>
          </a:p>
        </p:txBody>
      </p:sp>
      <p:sp>
        <p:nvSpPr>
          <p:cNvPr id="20484" name="Title Placeholder 1"/>
          <p:cNvSpPr>
            <a:spLocks noGrp="1"/>
          </p:cNvSpPr>
          <p:nvPr>
            <p:ph type="title"/>
          </p:nvPr>
        </p:nvSpPr>
        <p:spPr bwMode="auto">
          <a:xfrm>
            <a:off x="571500" y="274638"/>
            <a:ext cx="8001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0485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571500" y="1905000"/>
            <a:ext cx="80010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372100" y="6159500"/>
            <a:ext cx="3200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  <a:ea typeface="宋体" charset="0"/>
              </a:defRPr>
            </a:lvl1pPr>
          </a:lstStyle>
          <a:p>
            <a:fld id="{E41FC892-B7F0-1643-BD55-E0A32252EF42}" type="datetime1">
              <a:rPr lang="en-US" smtClean="0"/>
              <a:t>6/4/2021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046538" y="6159500"/>
            <a:ext cx="1050925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chemeClr val="bg2"/>
                </a:solidFill>
              </a:defRPr>
            </a:lvl1pPr>
          </a:lstStyle>
          <a:p>
            <a:fld id="{EF1FEC02-31F5-C647-A7D5-44A3529BC670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52" r:id="rId1"/>
    <p:sldLayoutId id="2147484453" r:id="rId2"/>
    <p:sldLayoutId id="2147484454" r:id="rId3"/>
    <p:sldLayoutId id="2147484455" r:id="rId4"/>
    <p:sldLayoutId id="2147484456" r:id="rId5"/>
    <p:sldLayoutId id="2147484457" r:id="rId6"/>
    <p:sldLayoutId id="2147484458" r:id="rId7"/>
    <p:sldLayoutId id="2147484459" r:id="rId8"/>
    <p:sldLayoutId id="2147484460" r:id="rId9"/>
    <p:sldLayoutId id="2147484461" r:id="rId10"/>
    <p:sldLayoutId id="2147484462" r:id="rId11"/>
    <p:sldLayoutId id="2147484463" r:id="rId12"/>
    <p:sldLayoutId id="2147484464" r:id="rId13"/>
    <p:sldLayoutId id="2147484465" r:id="rId14"/>
    <p:sldLayoutId id="2147484466" r:id="rId15"/>
    <p:sldLayoutId id="2147484467" r:id="rId16"/>
    <p:sldLayoutId id="2147484468" r:id="rId17"/>
  </p:sldLayoutIdLst>
  <p:hf sldNum="0"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600" kern="1200">
          <a:solidFill>
            <a:schemeClr val="tx1"/>
          </a:solidFill>
          <a:latin typeface="Songti SC Regular"/>
          <a:ea typeface="ＭＳ Ｐゴシック" charset="0"/>
          <a:cs typeface="Songti SC Regular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5400">
          <a:solidFill>
            <a:schemeClr val="tx1"/>
          </a:solidFill>
          <a:latin typeface="Calisto MT" charset="0"/>
          <a:ea typeface="ＭＳ Ｐゴシック" charset="0"/>
          <a:cs typeface="宋体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5400">
          <a:solidFill>
            <a:schemeClr val="tx1"/>
          </a:solidFill>
          <a:latin typeface="Calisto MT" charset="0"/>
          <a:ea typeface="ＭＳ Ｐゴシック" charset="0"/>
          <a:cs typeface="宋体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5400">
          <a:solidFill>
            <a:schemeClr val="tx1"/>
          </a:solidFill>
          <a:latin typeface="Calisto MT" charset="0"/>
          <a:ea typeface="ＭＳ Ｐゴシック" charset="0"/>
          <a:cs typeface="宋体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5400">
          <a:solidFill>
            <a:schemeClr val="tx1"/>
          </a:solidFill>
          <a:latin typeface="Calisto MT" charset="0"/>
          <a:ea typeface="ＭＳ Ｐゴシック" charset="0"/>
          <a:cs typeface="宋体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5400">
          <a:solidFill>
            <a:schemeClr val="tx1"/>
          </a:solidFill>
          <a:latin typeface="Calisto MT" charset="0"/>
          <a:ea typeface="ＭＳ Ｐゴシック" charset="0"/>
          <a:cs typeface="宋体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5400">
          <a:solidFill>
            <a:schemeClr val="tx1"/>
          </a:solidFill>
          <a:latin typeface="Calisto MT" charset="0"/>
          <a:ea typeface="ＭＳ Ｐゴシック" charset="0"/>
          <a:cs typeface="宋体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5400">
          <a:solidFill>
            <a:schemeClr val="tx1"/>
          </a:solidFill>
          <a:latin typeface="Calisto MT" charset="0"/>
          <a:ea typeface="ＭＳ Ｐゴシック" charset="0"/>
          <a:cs typeface="宋体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5400">
          <a:solidFill>
            <a:schemeClr val="tx1"/>
          </a:solidFill>
          <a:latin typeface="Calisto MT" charset="0"/>
          <a:ea typeface="ＭＳ Ｐゴシック" charset="0"/>
          <a:cs typeface="宋体" charset="0"/>
        </a:defRPr>
      </a:lvl9pPr>
    </p:titleStyle>
    <p:bodyStyle>
      <a:lvl1pPr marL="457200" indent="-457200" algn="l" rtl="0" eaLnBrk="1" fontAlgn="base" hangingPunct="1">
        <a:spcBef>
          <a:spcPct val="0"/>
        </a:spcBef>
        <a:spcAft>
          <a:spcPts val="2000"/>
        </a:spcAft>
        <a:buFont typeface="Wingdings 2" charset="0"/>
        <a:buChar char=""/>
        <a:defRPr sz="2400" kern="1200">
          <a:solidFill>
            <a:schemeClr val="tx1"/>
          </a:solidFill>
          <a:latin typeface="宋体"/>
          <a:ea typeface="宋体"/>
          <a:cs typeface="宋体"/>
        </a:defRPr>
      </a:lvl1pPr>
      <a:lvl2pPr marL="914400" indent="-457200" algn="l" rtl="0" eaLnBrk="1" fontAlgn="base" hangingPunct="1">
        <a:spcBef>
          <a:spcPct val="0"/>
        </a:spcBef>
        <a:spcAft>
          <a:spcPts val="1000"/>
        </a:spcAft>
        <a:buClr>
          <a:schemeClr val="bg2"/>
        </a:buClr>
        <a:buFont typeface="Wingdings 2" charset="0"/>
        <a:buChar char=""/>
        <a:defRPr sz="2200" kern="1200">
          <a:solidFill>
            <a:schemeClr val="tx1"/>
          </a:solidFill>
          <a:latin typeface="宋体"/>
          <a:ea typeface="宋体"/>
          <a:cs typeface="宋体"/>
        </a:defRPr>
      </a:lvl2pPr>
      <a:lvl3pPr marL="1371600" indent="-457200" algn="l" rtl="0" eaLnBrk="1" fontAlgn="base" hangingPunct="1">
        <a:spcBef>
          <a:spcPct val="0"/>
        </a:spcBef>
        <a:spcAft>
          <a:spcPts val="1000"/>
        </a:spcAft>
        <a:buFont typeface="Wingdings 2" charset="0"/>
        <a:buChar char=""/>
        <a:defRPr sz="2000" kern="1200">
          <a:solidFill>
            <a:schemeClr val="tx1"/>
          </a:solidFill>
          <a:latin typeface="宋体"/>
          <a:ea typeface="宋体"/>
          <a:cs typeface="宋体"/>
        </a:defRPr>
      </a:lvl3pPr>
      <a:lvl4pPr marL="1828800" indent="-457200" algn="l" rtl="0" eaLnBrk="1" fontAlgn="base" hangingPunct="1">
        <a:spcBef>
          <a:spcPct val="0"/>
        </a:spcBef>
        <a:spcAft>
          <a:spcPts val="1000"/>
        </a:spcAft>
        <a:buClr>
          <a:schemeClr val="bg2"/>
        </a:buClr>
        <a:buFont typeface="Wingdings 2" charset="0"/>
        <a:buChar char=""/>
        <a:defRPr kern="1200">
          <a:solidFill>
            <a:schemeClr val="tx1"/>
          </a:solidFill>
          <a:latin typeface="宋体"/>
          <a:ea typeface="宋体"/>
          <a:cs typeface="宋体"/>
        </a:defRPr>
      </a:lvl4pPr>
      <a:lvl5pPr marL="2286000" indent="-457200" algn="l" rtl="0" eaLnBrk="1" fontAlgn="base" hangingPunct="1">
        <a:spcBef>
          <a:spcPct val="0"/>
        </a:spcBef>
        <a:spcAft>
          <a:spcPts val="1000"/>
        </a:spcAft>
        <a:buFont typeface="Wingdings 2" charset="0"/>
        <a:buChar char=""/>
        <a:defRPr kern="1200">
          <a:solidFill>
            <a:schemeClr val="tx1"/>
          </a:solidFill>
          <a:latin typeface="宋体"/>
          <a:ea typeface="宋体"/>
          <a:cs typeface="宋体"/>
        </a:defRPr>
      </a:lvl5pPr>
      <a:lvl6pPr marL="2743200" indent="-461963" algn="l" defTabSz="914400" rtl="0" eaLnBrk="1" latinLnBrk="0" hangingPunct="1">
        <a:spcBef>
          <a:spcPts val="0"/>
        </a:spcBef>
        <a:spcAft>
          <a:spcPts val="600"/>
        </a:spcAft>
        <a:buClr>
          <a:schemeClr val="bg2"/>
        </a:buClr>
        <a:buFont typeface="Wingdings 2" pitchFamily="18" charset="2"/>
        <a:buChar char="ò"/>
        <a:defRPr lang="en-US" sz="1800" kern="120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3205163" indent="-461963" algn="l" defTabSz="914400" rtl="0" eaLnBrk="1" latinLnBrk="0" hangingPunct="1">
        <a:spcBef>
          <a:spcPts val="0"/>
        </a:spcBef>
        <a:spcAft>
          <a:spcPts val="600"/>
        </a:spcAft>
        <a:buFont typeface="Wingdings 2" pitchFamily="18" charset="2"/>
        <a:buChar char="ò"/>
        <a:defRPr lang="en-US" sz="1800" kern="1200" dirty="0" smtClean="0">
          <a:solidFill>
            <a:schemeClr val="tx1"/>
          </a:solidFill>
          <a:latin typeface="+mn-lt"/>
          <a:ea typeface="+mn-ea"/>
          <a:cs typeface="+mn-cs"/>
        </a:defRPr>
      </a:lvl7pPr>
      <a:lvl8pPr marL="3657600" indent="-461963" algn="l" defTabSz="914400" rtl="0" eaLnBrk="1" latinLnBrk="0" hangingPunct="1">
        <a:spcBef>
          <a:spcPts val="0"/>
        </a:spcBef>
        <a:spcAft>
          <a:spcPts val="600"/>
        </a:spcAft>
        <a:buClr>
          <a:schemeClr val="bg2"/>
        </a:buClr>
        <a:buFont typeface="Wingdings 2" pitchFamily="18" charset="2"/>
        <a:buChar char="ò"/>
        <a:defRPr lang="en-US" sz="1800" kern="1200" dirty="0" smtClean="0">
          <a:solidFill>
            <a:schemeClr val="tx1"/>
          </a:solidFill>
          <a:latin typeface="+mn-lt"/>
          <a:ea typeface="+mn-ea"/>
          <a:cs typeface="+mn-cs"/>
        </a:defRPr>
      </a:lvl8pPr>
      <a:lvl9pPr marL="4119563" indent="-461963" algn="l" defTabSz="914400" rtl="0" eaLnBrk="1" latinLnBrk="0" hangingPunct="1">
        <a:spcBef>
          <a:spcPts val="0"/>
        </a:spcBef>
        <a:spcAft>
          <a:spcPts val="600"/>
        </a:spcAft>
        <a:buFont typeface="Wingdings 2" pitchFamily="18" charset="2"/>
        <a:buChar char="ò"/>
        <a:defRPr lang="en-US" sz="1800" kern="1200" dirty="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2F664C-ECD0-FD4B-B898-5F90A380DCA4}" type="datetime1">
              <a:rPr lang="en-US" smtClean="0"/>
              <a:t>6/4/2021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72131B-931E-EC46-95C6-E6300CCB5D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838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70" r:id="rId1"/>
    <p:sldLayoutId id="2147484471" r:id="rId2"/>
    <p:sldLayoutId id="2147484472" r:id="rId3"/>
    <p:sldLayoutId id="2147484473" r:id="rId4"/>
    <p:sldLayoutId id="2147484474" r:id="rId5"/>
    <p:sldLayoutId id="2147484475" r:id="rId6"/>
    <p:sldLayoutId id="2147484476" r:id="rId7"/>
    <p:sldLayoutId id="2147484477" r:id="rId8"/>
    <p:sldLayoutId id="2147484478" r:id="rId9"/>
    <p:sldLayoutId id="2147484479" r:id="rId10"/>
    <p:sldLayoutId id="2147484480" r:id="rId11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D3F7A6-2A4E-654A-B9EB-B72174ABF358}" type="datetime1">
              <a:rPr lang="en-US" smtClean="0"/>
              <a:t>6/4/2021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048F6-F56D-564D-9EBA-349D333BBD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952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13" r:id="rId1"/>
    <p:sldLayoutId id="2147484414" r:id="rId2"/>
    <p:sldLayoutId id="2147484415" r:id="rId3"/>
    <p:sldLayoutId id="2147484416" r:id="rId4"/>
    <p:sldLayoutId id="2147484417" r:id="rId5"/>
    <p:sldLayoutId id="2147484418" r:id="rId6"/>
    <p:sldLayoutId id="2147484419" r:id="rId7"/>
    <p:sldLayoutId id="2147484420" r:id="rId8"/>
    <p:sldLayoutId id="2147484421" r:id="rId9"/>
    <p:sldLayoutId id="2147484422" r:id="rId10"/>
    <p:sldLayoutId id="2147484423" r:id="rId11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36E4A4-5867-2146-8D15-8369A6F5E877}" type="datetime1">
              <a:rPr lang="en-US" smtClean="0"/>
              <a:t>6/4/2021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1FEC02-31F5-C647-A7D5-44A3529BC6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3113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82" r:id="rId1"/>
    <p:sldLayoutId id="2147484483" r:id="rId2"/>
    <p:sldLayoutId id="2147484484" r:id="rId3"/>
    <p:sldLayoutId id="2147484485" r:id="rId4"/>
    <p:sldLayoutId id="2147484486" r:id="rId5"/>
    <p:sldLayoutId id="2147484487" r:id="rId6"/>
    <p:sldLayoutId id="2147484488" r:id="rId7"/>
    <p:sldLayoutId id="2147484489" r:id="rId8"/>
    <p:sldLayoutId id="2147484490" r:id="rId9"/>
    <p:sldLayoutId id="2147484491" r:id="rId10"/>
    <p:sldLayoutId id="2147484492" r:id="rId11"/>
    <p:sldLayoutId id="2147484493" r:id="rId12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FA70D8-EB52-634C-895F-8089A25B8D21}" type="datetime1">
              <a:rPr lang="en-US" smtClean="0"/>
              <a:t>6/4/2021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72131B-931E-EC46-95C6-E6300CCB5D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838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95" r:id="rId1"/>
    <p:sldLayoutId id="2147484496" r:id="rId2"/>
    <p:sldLayoutId id="2147484497" r:id="rId3"/>
    <p:sldLayoutId id="2147484498" r:id="rId4"/>
    <p:sldLayoutId id="2147484499" r:id="rId5"/>
    <p:sldLayoutId id="2147484500" r:id="rId6"/>
    <p:sldLayoutId id="2147484501" r:id="rId7"/>
    <p:sldLayoutId id="2147484502" r:id="rId8"/>
    <p:sldLayoutId id="2147484503" r:id="rId9"/>
    <p:sldLayoutId id="2147484504" r:id="rId10"/>
    <p:sldLayoutId id="2147484505" r:id="rId11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467D26-6E77-BB4A-9C02-E2B9E14F1F08}" type="datetime1">
              <a:rPr lang="en-US" smtClean="0"/>
              <a:t>6/4/2021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2EAB69-8265-004E-99D3-2EF68565B9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7704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07" r:id="rId1"/>
    <p:sldLayoutId id="2147484508" r:id="rId2"/>
    <p:sldLayoutId id="2147484509" r:id="rId3"/>
    <p:sldLayoutId id="2147484510" r:id="rId4"/>
    <p:sldLayoutId id="2147484511" r:id="rId5"/>
    <p:sldLayoutId id="2147484512" r:id="rId6"/>
    <p:sldLayoutId id="2147484513" r:id="rId7"/>
    <p:sldLayoutId id="2147484514" r:id="rId8"/>
    <p:sldLayoutId id="2147484515" r:id="rId9"/>
    <p:sldLayoutId id="2147484516" r:id="rId10"/>
    <p:sldLayoutId id="2147484517" r:id="rId11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7E5887-81BC-7B47-A41C-28A7091EA41A}" type="datetime1">
              <a:rPr lang="en-US" smtClean="0"/>
              <a:t>6/4/2021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1FEC02-31F5-C647-A7D5-44A3529BC6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3113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19" r:id="rId1"/>
    <p:sldLayoutId id="2147484520" r:id="rId2"/>
    <p:sldLayoutId id="2147484521" r:id="rId3"/>
    <p:sldLayoutId id="2147484522" r:id="rId4"/>
    <p:sldLayoutId id="2147484523" r:id="rId5"/>
    <p:sldLayoutId id="2147484524" r:id="rId6"/>
    <p:sldLayoutId id="2147484525" r:id="rId7"/>
    <p:sldLayoutId id="2147484526" r:id="rId8"/>
    <p:sldLayoutId id="2147484527" r:id="rId9"/>
    <p:sldLayoutId id="2147484528" r:id="rId10"/>
    <p:sldLayoutId id="2147484529" r:id="rId11"/>
    <p:sldLayoutId id="2147484530" r:id="rId12"/>
    <p:sldLayoutId id="2147484531" r:id="rId13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6" descr="TextPageOverlay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71500" y="6159500"/>
            <a:ext cx="3200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  <a:ea typeface="宋体" charset="0"/>
              </a:defRPr>
            </a:lvl1pPr>
          </a:lstStyle>
          <a:p>
            <a:endParaRPr lang="en-US"/>
          </a:p>
        </p:txBody>
      </p:sp>
      <p:sp>
        <p:nvSpPr>
          <p:cNvPr id="20484" name="Title Placeholder 1"/>
          <p:cNvSpPr>
            <a:spLocks noGrp="1"/>
          </p:cNvSpPr>
          <p:nvPr>
            <p:ph type="title"/>
          </p:nvPr>
        </p:nvSpPr>
        <p:spPr bwMode="auto">
          <a:xfrm>
            <a:off x="571500" y="274638"/>
            <a:ext cx="8001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0485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571500" y="1905000"/>
            <a:ext cx="80010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372100" y="6159500"/>
            <a:ext cx="3200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  <a:ea typeface="宋体" charset="0"/>
              </a:defRPr>
            </a:lvl1pPr>
          </a:lstStyle>
          <a:p>
            <a:fld id="{BCBA0F08-2E9F-5947-8835-8AA61E024A63}" type="datetime1">
              <a:rPr lang="en-US" smtClean="0"/>
              <a:t>6/4/2021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046538" y="6159500"/>
            <a:ext cx="1050925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chemeClr val="bg2"/>
                </a:solidFill>
              </a:defRPr>
            </a:lvl1pPr>
          </a:lstStyle>
          <a:p>
            <a:fld id="{EF1FEC02-31F5-C647-A7D5-44A3529BC670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533" r:id="rId1"/>
    <p:sldLayoutId id="2147484534" r:id="rId2"/>
    <p:sldLayoutId id="2147484535" r:id="rId3"/>
    <p:sldLayoutId id="2147484536" r:id="rId4"/>
    <p:sldLayoutId id="2147484537" r:id="rId5"/>
    <p:sldLayoutId id="2147484538" r:id="rId6"/>
    <p:sldLayoutId id="2147484539" r:id="rId7"/>
    <p:sldLayoutId id="2147484540" r:id="rId8"/>
    <p:sldLayoutId id="2147484541" r:id="rId9"/>
    <p:sldLayoutId id="2147484542" r:id="rId10"/>
    <p:sldLayoutId id="2147484543" r:id="rId11"/>
    <p:sldLayoutId id="2147484544" r:id="rId12"/>
    <p:sldLayoutId id="2147484545" r:id="rId13"/>
    <p:sldLayoutId id="2147484546" r:id="rId14"/>
    <p:sldLayoutId id="2147484547" r:id="rId15"/>
    <p:sldLayoutId id="2147484548" r:id="rId16"/>
    <p:sldLayoutId id="2147484549" r:id="rId17"/>
  </p:sldLayoutIdLst>
  <p:hf sldNum="0"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600" kern="1200">
          <a:solidFill>
            <a:schemeClr val="tx1"/>
          </a:solidFill>
          <a:latin typeface="Songti SC Regular"/>
          <a:ea typeface="ＭＳ Ｐゴシック" charset="0"/>
          <a:cs typeface="Songti SC Regular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5400">
          <a:solidFill>
            <a:schemeClr val="tx1"/>
          </a:solidFill>
          <a:latin typeface="Calisto MT" charset="0"/>
          <a:ea typeface="ＭＳ Ｐゴシック" charset="0"/>
          <a:cs typeface="宋体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5400">
          <a:solidFill>
            <a:schemeClr val="tx1"/>
          </a:solidFill>
          <a:latin typeface="Calisto MT" charset="0"/>
          <a:ea typeface="ＭＳ Ｐゴシック" charset="0"/>
          <a:cs typeface="宋体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5400">
          <a:solidFill>
            <a:schemeClr val="tx1"/>
          </a:solidFill>
          <a:latin typeface="Calisto MT" charset="0"/>
          <a:ea typeface="ＭＳ Ｐゴシック" charset="0"/>
          <a:cs typeface="宋体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5400">
          <a:solidFill>
            <a:schemeClr val="tx1"/>
          </a:solidFill>
          <a:latin typeface="Calisto MT" charset="0"/>
          <a:ea typeface="ＭＳ Ｐゴシック" charset="0"/>
          <a:cs typeface="宋体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5400">
          <a:solidFill>
            <a:schemeClr val="tx1"/>
          </a:solidFill>
          <a:latin typeface="Calisto MT" charset="0"/>
          <a:ea typeface="ＭＳ Ｐゴシック" charset="0"/>
          <a:cs typeface="宋体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5400">
          <a:solidFill>
            <a:schemeClr val="tx1"/>
          </a:solidFill>
          <a:latin typeface="Calisto MT" charset="0"/>
          <a:ea typeface="ＭＳ Ｐゴシック" charset="0"/>
          <a:cs typeface="宋体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5400">
          <a:solidFill>
            <a:schemeClr val="tx1"/>
          </a:solidFill>
          <a:latin typeface="Calisto MT" charset="0"/>
          <a:ea typeface="ＭＳ Ｐゴシック" charset="0"/>
          <a:cs typeface="宋体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5400">
          <a:solidFill>
            <a:schemeClr val="tx1"/>
          </a:solidFill>
          <a:latin typeface="Calisto MT" charset="0"/>
          <a:ea typeface="ＭＳ Ｐゴシック" charset="0"/>
          <a:cs typeface="宋体" charset="0"/>
        </a:defRPr>
      </a:lvl9pPr>
    </p:titleStyle>
    <p:bodyStyle>
      <a:lvl1pPr marL="457200" indent="-457200" algn="l" rtl="0" eaLnBrk="1" fontAlgn="base" hangingPunct="1">
        <a:spcBef>
          <a:spcPct val="0"/>
        </a:spcBef>
        <a:spcAft>
          <a:spcPts val="2000"/>
        </a:spcAft>
        <a:buFont typeface="Wingdings 2" charset="0"/>
        <a:buChar char=""/>
        <a:defRPr sz="2400" kern="1200">
          <a:solidFill>
            <a:schemeClr val="tx1"/>
          </a:solidFill>
          <a:latin typeface="宋体"/>
          <a:ea typeface="宋体"/>
          <a:cs typeface="宋体"/>
        </a:defRPr>
      </a:lvl1pPr>
      <a:lvl2pPr marL="914400" indent="-457200" algn="l" rtl="0" eaLnBrk="1" fontAlgn="base" hangingPunct="1">
        <a:spcBef>
          <a:spcPct val="0"/>
        </a:spcBef>
        <a:spcAft>
          <a:spcPts val="1000"/>
        </a:spcAft>
        <a:buClr>
          <a:schemeClr val="bg2"/>
        </a:buClr>
        <a:buFont typeface="Wingdings 2" charset="0"/>
        <a:buChar char=""/>
        <a:defRPr sz="2200" kern="1200">
          <a:solidFill>
            <a:schemeClr val="tx1"/>
          </a:solidFill>
          <a:latin typeface="宋体"/>
          <a:ea typeface="宋体"/>
          <a:cs typeface="宋体"/>
        </a:defRPr>
      </a:lvl2pPr>
      <a:lvl3pPr marL="1371600" indent="-457200" algn="l" rtl="0" eaLnBrk="1" fontAlgn="base" hangingPunct="1">
        <a:spcBef>
          <a:spcPct val="0"/>
        </a:spcBef>
        <a:spcAft>
          <a:spcPts val="1000"/>
        </a:spcAft>
        <a:buFont typeface="Wingdings 2" charset="0"/>
        <a:buChar char=""/>
        <a:defRPr sz="2000" kern="1200">
          <a:solidFill>
            <a:schemeClr val="tx1"/>
          </a:solidFill>
          <a:latin typeface="宋体"/>
          <a:ea typeface="宋体"/>
          <a:cs typeface="宋体"/>
        </a:defRPr>
      </a:lvl3pPr>
      <a:lvl4pPr marL="1828800" indent="-457200" algn="l" rtl="0" eaLnBrk="1" fontAlgn="base" hangingPunct="1">
        <a:spcBef>
          <a:spcPct val="0"/>
        </a:spcBef>
        <a:spcAft>
          <a:spcPts val="1000"/>
        </a:spcAft>
        <a:buClr>
          <a:schemeClr val="bg2"/>
        </a:buClr>
        <a:buFont typeface="Wingdings 2" charset="0"/>
        <a:buChar char=""/>
        <a:defRPr kern="1200">
          <a:solidFill>
            <a:schemeClr val="tx1"/>
          </a:solidFill>
          <a:latin typeface="宋体"/>
          <a:ea typeface="宋体"/>
          <a:cs typeface="宋体"/>
        </a:defRPr>
      </a:lvl4pPr>
      <a:lvl5pPr marL="2286000" indent="-457200" algn="l" rtl="0" eaLnBrk="1" fontAlgn="base" hangingPunct="1">
        <a:spcBef>
          <a:spcPct val="0"/>
        </a:spcBef>
        <a:spcAft>
          <a:spcPts val="1000"/>
        </a:spcAft>
        <a:buFont typeface="Wingdings 2" charset="0"/>
        <a:buChar char=""/>
        <a:defRPr kern="1200">
          <a:solidFill>
            <a:schemeClr val="tx1"/>
          </a:solidFill>
          <a:latin typeface="宋体"/>
          <a:ea typeface="宋体"/>
          <a:cs typeface="宋体"/>
        </a:defRPr>
      </a:lvl5pPr>
      <a:lvl6pPr marL="2743200" indent="-461963" algn="l" defTabSz="914400" rtl="0" eaLnBrk="1" latinLnBrk="0" hangingPunct="1">
        <a:spcBef>
          <a:spcPts val="0"/>
        </a:spcBef>
        <a:spcAft>
          <a:spcPts val="600"/>
        </a:spcAft>
        <a:buClr>
          <a:schemeClr val="bg2"/>
        </a:buClr>
        <a:buFont typeface="Wingdings 2" pitchFamily="18" charset="2"/>
        <a:buChar char="ò"/>
        <a:defRPr lang="en-US" sz="1800" kern="120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3205163" indent="-461963" algn="l" defTabSz="914400" rtl="0" eaLnBrk="1" latinLnBrk="0" hangingPunct="1">
        <a:spcBef>
          <a:spcPts val="0"/>
        </a:spcBef>
        <a:spcAft>
          <a:spcPts val="600"/>
        </a:spcAft>
        <a:buFont typeface="Wingdings 2" pitchFamily="18" charset="2"/>
        <a:buChar char="ò"/>
        <a:defRPr lang="en-US" sz="1800" kern="1200" dirty="0" smtClean="0">
          <a:solidFill>
            <a:schemeClr val="tx1"/>
          </a:solidFill>
          <a:latin typeface="+mn-lt"/>
          <a:ea typeface="+mn-ea"/>
          <a:cs typeface="+mn-cs"/>
        </a:defRPr>
      </a:lvl7pPr>
      <a:lvl8pPr marL="3657600" indent="-461963" algn="l" defTabSz="914400" rtl="0" eaLnBrk="1" latinLnBrk="0" hangingPunct="1">
        <a:spcBef>
          <a:spcPts val="0"/>
        </a:spcBef>
        <a:spcAft>
          <a:spcPts val="600"/>
        </a:spcAft>
        <a:buClr>
          <a:schemeClr val="bg2"/>
        </a:buClr>
        <a:buFont typeface="Wingdings 2" pitchFamily="18" charset="2"/>
        <a:buChar char="ò"/>
        <a:defRPr lang="en-US" sz="1800" kern="1200" dirty="0" smtClean="0">
          <a:solidFill>
            <a:schemeClr val="tx1"/>
          </a:solidFill>
          <a:latin typeface="+mn-lt"/>
          <a:ea typeface="+mn-ea"/>
          <a:cs typeface="+mn-cs"/>
        </a:defRPr>
      </a:lvl8pPr>
      <a:lvl9pPr marL="4119563" indent="-461963" algn="l" defTabSz="914400" rtl="0" eaLnBrk="1" latinLnBrk="0" hangingPunct="1">
        <a:spcBef>
          <a:spcPts val="0"/>
        </a:spcBef>
        <a:spcAft>
          <a:spcPts val="600"/>
        </a:spcAft>
        <a:buFont typeface="Wingdings 2" pitchFamily="18" charset="2"/>
        <a:buChar char="ò"/>
        <a:defRPr lang="en-US" sz="1800" kern="1200" dirty="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6A417E-CAD3-794A-880A-1D6F457E28B3}" type="datetime1">
              <a:rPr lang="en-US" smtClean="0"/>
              <a:t>6/4/2021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72131B-931E-EC46-95C6-E6300CCB5D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838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51" r:id="rId1"/>
    <p:sldLayoutId id="2147484552" r:id="rId2"/>
    <p:sldLayoutId id="2147484553" r:id="rId3"/>
    <p:sldLayoutId id="2147484554" r:id="rId4"/>
    <p:sldLayoutId id="2147484555" r:id="rId5"/>
    <p:sldLayoutId id="2147484556" r:id="rId6"/>
    <p:sldLayoutId id="2147484557" r:id="rId7"/>
    <p:sldLayoutId id="2147484558" r:id="rId8"/>
    <p:sldLayoutId id="2147484559" r:id="rId9"/>
    <p:sldLayoutId id="2147484560" r:id="rId10"/>
    <p:sldLayoutId id="2147484561" r:id="rId11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6" descr="TextPageOverlay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71500" y="6159500"/>
            <a:ext cx="3200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  <a:ea typeface="宋体" charset="0"/>
              </a:defRPr>
            </a:lvl1pPr>
          </a:lstStyle>
          <a:p>
            <a:endParaRPr lang="en-US"/>
          </a:p>
        </p:txBody>
      </p:sp>
      <p:sp>
        <p:nvSpPr>
          <p:cNvPr id="20484" name="Title Placeholder 1"/>
          <p:cNvSpPr>
            <a:spLocks noGrp="1"/>
          </p:cNvSpPr>
          <p:nvPr>
            <p:ph type="title"/>
          </p:nvPr>
        </p:nvSpPr>
        <p:spPr bwMode="auto">
          <a:xfrm>
            <a:off x="571500" y="274638"/>
            <a:ext cx="8001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0485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571500" y="1905000"/>
            <a:ext cx="80010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372100" y="6159500"/>
            <a:ext cx="3200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  <a:ea typeface="宋体" charset="0"/>
              </a:defRPr>
            </a:lvl1pPr>
          </a:lstStyle>
          <a:p>
            <a:fld id="{B4FD2699-CF7F-5A48-A32E-5A17D8907951}" type="datetime1">
              <a:rPr lang="en-US" smtClean="0"/>
              <a:t>6/4/2021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046538" y="6159500"/>
            <a:ext cx="1050925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chemeClr val="bg2"/>
                </a:solidFill>
              </a:defRPr>
            </a:lvl1pPr>
          </a:lstStyle>
          <a:p>
            <a:fld id="{EF1FEC02-31F5-C647-A7D5-44A3529BC670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563" r:id="rId1"/>
    <p:sldLayoutId id="2147484564" r:id="rId2"/>
    <p:sldLayoutId id="2147484565" r:id="rId3"/>
    <p:sldLayoutId id="2147484566" r:id="rId4"/>
    <p:sldLayoutId id="2147484567" r:id="rId5"/>
    <p:sldLayoutId id="2147484568" r:id="rId6"/>
    <p:sldLayoutId id="2147484569" r:id="rId7"/>
    <p:sldLayoutId id="2147484570" r:id="rId8"/>
    <p:sldLayoutId id="2147484571" r:id="rId9"/>
    <p:sldLayoutId id="2147484572" r:id="rId10"/>
    <p:sldLayoutId id="2147484573" r:id="rId11"/>
    <p:sldLayoutId id="2147484574" r:id="rId12"/>
    <p:sldLayoutId id="2147484575" r:id="rId13"/>
    <p:sldLayoutId id="2147484576" r:id="rId14"/>
    <p:sldLayoutId id="2147484577" r:id="rId15"/>
    <p:sldLayoutId id="2147484578" r:id="rId16"/>
    <p:sldLayoutId id="2147484579" r:id="rId17"/>
  </p:sldLayoutIdLst>
  <p:hf sldNum="0"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600" kern="1200">
          <a:solidFill>
            <a:schemeClr val="tx1"/>
          </a:solidFill>
          <a:latin typeface="Songti SC Regular"/>
          <a:ea typeface="ＭＳ Ｐゴシック" charset="0"/>
          <a:cs typeface="Songti SC Regular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5400">
          <a:solidFill>
            <a:schemeClr val="tx1"/>
          </a:solidFill>
          <a:latin typeface="Calisto MT" charset="0"/>
          <a:ea typeface="ＭＳ Ｐゴシック" charset="0"/>
          <a:cs typeface="宋体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5400">
          <a:solidFill>
            <a:schemeClr val="tx1"/>
          </a:solidFill>
          <a:latin typeface="Calisto MT" charset="0"/>
          <a:ea typeface="ＭＳ Ｐゴシック" charset="0"/>
          <a:cs typeface="宋体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5400">
          <a:solidFill>
            <a:schemeClr val="tx1"/>
          </a:solidFill>
          <a:latin typeface="Calisto MT" charset="0"/>
          <a:ea typeface="ＭＳ Ｐゴシック" charset="0"/>
          <a:cs typeface="宋体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5400">
          <a:solidFill>
            <a:schemeClr val="tx1"/>
          </a:solidFill>
          <a:latin typeface="Calisto MT" charset="0"/>
          <a:ea typeface="ＭＳ Ｐゴシック" charset="0"/>
          <a:cs typeface="宋体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5400">
          <a:solidFill>
            <a:schemeClr val="tx1"/>
          </a:solidFill>
          <a:latin typeface="Calisto MT" charset="0"/>
          <a:ea typeface="ＭＳ Ｐゴシック" charset="0"/>
          <a:cs typeface="宋体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5400">
          <a:solidFill>
            <a:schemeClr val="tx1"/>
          </a:solidFill>
          <a:latin typeface="Calisto MT" charset="0"/>
          <a:ea typeface="ＭＳ Ｐゴシック" charset="0"/>
          <a:cs typeface="宋体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5400">
          <a:solidFill>
            <a:schemeClr val="tx1"/>
          </a:solidFill>
          <a:latin typeface="Calisto MT" charset="0"/>
          <a:ea typeface="ＭＳ Ｐゴシック" charset="0"/>
          <a:cs typeface="宋体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5400">
          <a:solidFill>
            <a:schemeClr val="tx1"/>
          </a:solidFill>
          <a:latin typeface="Calisto MT" charset="0"/>
          <a:ea typeface="ＭＳ Ｐゴシック" charset="0"/>
          <a:cs typeface="宋体" charset="0"/>
        </a:defRPr>
      </a:lvl9pPr>
    </p:titleStyle>
    <p:bodyStyle>
      <a:lvl1pPr marL="457200" indent="-457200" algn="l" rtl="0" eaLnBrk="1" fontAlgn="base" hangingPunct="1">
        <a:spcBef>
          <a:spcPct val="0"/>
        </a:spcBef>
        <a:spcAft>
          <a:spcPts val="2000"/>
        </a:spcAft>
        <a:buFont typeface="Wingdings 2" charset="0"/>
        <a:buChar char=""/>
        <a:defRPr sz="2400" kern="1200">
          <a:solidFill>
            <a:schemeClr val="tx1"/>
          </a:solidFill>
          <a:latin typeface="宋体"/>
          <a:ea typeface="宋体"/>
          <a:cs typeface="宋体"/>
        </a:defRPr>
      </a:lvl1pPr>
      <a:lvl2pPr marL="914400" indent="-457200" algn="l" rtl="0" eaLnBrk="1" fontAlgn="base" hangingPunct="1">
        <a:spcBef>
          <a:spcPct val="0"/>
        </a:spcBef>
        <a:spcAft>
          <a:spcPts val="1000"/>
        </a:spcAft>
        <a:buClr>
          <a:schemeClr val="bg2"/>
        </a:buClr>
        <a:buFont typeface="Wingdings 2" charset="0"/>
        <a:buChar char=""/>
        <a:defRPr sz="2200" kern="1200">
          <a:solidFill>
            <a:schemeClr val="tx1"/>
          </a:solidFill>
          <a:latin typeface="宋体"/>
          <a:ea typeface="宋体"/>
          <a:cs typeface="宋体"/>
        </a:defRPr>
      </a:lvl2pPr>
      <a:lvl3pPr marL="1371600" indent="-457200" algn="l" rtl="0" eaLnBrk="1" fontAlgn="base" hangingPunct="1">
        <a:spcBef>
          <a:spcPct val="0"/>
        </a:spcBef>
        <a:spcAft>
          <a:spcPts val="1000"/>
        </a:spcAft>
        <a:buFont typeface="Wingdings 2" charset="0"/>
        <a:buChar char=""/>
        <a:defRPr sz="2000" kern="1200">
          <a:solidFill>
            <a:schemeClr val="tx1"/>
          </a:solidFill>
          <a:latin typeface="宋体"/>
          <a:ea typeface="宋体"/>
          <a:cs typeface="宋体"/>
        </a:defRPr>
      </a:lvl3pPr>
      <a:lvl4pPr marL="1828800" indent="-457200" algn="l" rtl="0" eaLnBrk="1" fontAlgn="base" hangingPunct="1">
        <a:spcBef>
          <a:spcPct val="0"/>
        </a:spcBef>
        <a:spcAft>
          <a:spcPts val="1000"/>
        </a:spcAft>
        <a:buClr>
          <a:schemeClr val="bg2"/>
        </a:buClr>
        <a:buFont typeface="Wingdings 2" charset="0"/>
        <a:buChar char=""/>
        <a:defRPr kern="1200">
          <a:solidFill>
            <a:schemeClr val="tx1"/>
          </a:solidFill>
          <a:latin typeface="宋体"/>
          <a:ea typeface="宋体"/>
          <a:cs typeface="宋体"/>
        </a:defRPr>
      </a:lvl4pPr>
      <a:lvl5pPr marL="2286000" indent="-457200" algn="l" rtl="0" eaLnBrk="1" fontAlgn="base" hangingPunct="1">
        <a:spcBef>
          <a:spcPct val="0"/>
        </a:spcBef>
        <a:spcAft>
          <a:spcPts val="1000"/>
        </a:spcAft>
        <a:buFont typeface="Wingdings 2" charset="0"/>
        <a:buChar char=""/>
        <a:defRPr kern="1200">
          <a:solidFill>
            <a:schemeClr val="tx1"/>
          </a:solidFill>
          <a:latin typeface="宋体"/>
          <a:ea typeface="宋体"/>
          <a:cs typeface="宋体"/>
        </a:defRPr>
      </a:lvl5pPr>
      <a:lvl6pPr marL="2743200" indent="-461963" algn="l" defTabSz="914400" rtl="0" eaLnBrk="1" latinLnBrk="0" hangingPunct="1">
        <a:spcBef>
          <a:spcPts val="0"/>
        </a:spcBef>
        <a:spcAft>
          <a:spcPts val="600"/>
        </a:spcAft>
        <a:buClr>
          <a:schemeClr val="bg2"/>
        </a:buClr>
        <a:buFont typeface="Wingdings 2" pitchFamily="18" charset="2"/>
        <a:buChar char="ò"/>
        <a:defRPr lang="en-US" sz="1800" kern="120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3205163" indent="-461963" algn="l" defTabSz="914400" rtl="0" eaLnBrk="1" latinLnBrk="0" hangingPunct="1">
        <a:spcBef>
          <a:spcPts val="0"/>
        </a:spcBef>
        <a:spcAft>
          <a:spcPts val="600"/>
        </a:spcAft>
        <a:buFont typeface="Wingdings 2" pitchFamily="18" charset="2"/>
        <a:buChar char="ò"/>
        <a:defRPr lang="en-US" sz="1800" kern="1200" dirty="0" smtClean="0">
          <a:solidFill>
            <a:schemeClr val="tx1"/>
          </a:solidFill>
          <a:latin typeface="+mn-lt"/>
          <a:ea typeface="+mn-ea"/>
          <a:cs typeface="+mn-cs"/>
        </a:defRPr>
      </a:lvl7pPr>
      <a:lvl8pPr marL="3657600" indent="-461963" algn="l" defTabSz="914400" rtl="0" eaLnBrk="1" latinLnBrk="0" hangingPunct="1">
        <a:spcBef>
          <a:spcPts val="0"/>
        </a:spcBef>
        <a:spcAft>
          <a:spcPts val="600"/>
        </a:spcAft>
        <a:buClr>
          <a:schemeClr val="bg2"/>
        </a:buClr>
        <a:buFont typeface="Wingdings 2" pitchFamily="18" charset="2"/>
        <a:buChar char="ò"/>
        <a:defRPr lang="en-US" sz="1800" kern="1200" dirty="0" smtClean="0">
          <a:solidFill>
            <a:schemeClr val="tx1"/>
          </a:solidFill>
          <a:latin typeface="+mn-lt"/>
          <a:ea typeface="+mn-ea"/>
          <a:cs typeface="+mn-cs"/>
        </a:defRPr>
      </a:lvl8pPr>
      <a:lvl9pPr marL="4119563" indent="-461963" algn="l" defTabSz="914400" rtl="0" eaLnBrk="1" latinLnBrk="0" hangingPunct="1">
        <a:spcBef>
          <a:spcPts val="0"/>
        </a:spcBef>
        <a:spcAft>
          <a:spcPts val="600"/>
        </a:spcAft>
        <a:buFont typeface="Wingdings 2" pitchFamily="18" charset="2"/>
        <a:buChar char="ò"/>
        <a:defRPr lang="en-US" sz="1800" kern="1200" dirty="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6" descr="TextPageOverlay.png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71500" y="6159500"/>
            <a:ext cx="3200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  <a:ea typeface="宋体" charset="0"/>
              </a:defRPr>
            </a:lvl1pPr>
          </a:lstStyle>
          <a:p>
            <a:endParaRPr lang="en-US"/>
          </a:p>
        </p:txBody>
      </p:sp>
      <p:sp>
        <p:nvSpPr>
          <p:cNvPr id="20484" name="Title Placeholder 1"/>
          <p:cNvSpPr>
            <a:spLocks noGrp="1"/>
          </p:cNvSpPr>
          <p:nvPr>
            <p:ph type="title"/>
          </p:nvPr>
        </p:nvSpPr>
        <p:spPr bwMode="auto">
          <a:xfrm>
            <a:off x="571500" y="274638"/>
            <a:ext cx="8001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0485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571500" y="1905000"/>
            <a:ext cx="80010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372100" y="6159500"/>
            <a:ext cx="3200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  <a:ea typeface="宋体" charset="0"/>
              </a:defRPr>
            </a:lvl1pPr>
          </a:lstStyle>
          <a:p>
            <a:fld id="{1406552C-55E8-C44C-900B-7C8D71FE219B}" type="datetime1">
              <a:rPr lang="en-US" smtClean="0"/>
              <a:t>6/4/2021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046538" y="6159500"/>
            <a:ext cx="1050925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chemeClr val="bg2"/>
                </a:solidFill>
              </a:defRPr>
            </a:lvl1pPr>
          </a:lstStyle>
          <a:p>
            <a:fld id="{EF1FEC02-31F5-C647-A7D5-44A3529BC670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581" r:id="rId1"/>
    <p:sldLayoutId id="2147484582" r:id="rId2"/>
    <p:sldLayoutId id="2147484583" r:id="rId3"/>
    <p:sldLayoutId id="2147484584" r:id="rId4"/>
    <p:sldLayoutId id="2147484585" r:id="rId5"/>
    <p:sldLayoutId id="2147484586" r:id="rId6"/>
    <p:sldLayoutId id="2147484587" r:id="rId7"/>
    <p:sldLayoutId id="2147484588" r:id="rId8"/>
    <p:sldLayoutId id="2147484589" r:id="rId9"/>
    <p:sldLayoutId id="2147484590" r:id="rId10"/>
    <p:sldLayoutId id="2147484591" r:id="rId11"/>
    <p:sldLayoutId id="2147484592" r:id="rId12"/>
    <p:sldLayoutId id="2147484593" r:id="rId13"/>
    <p:sldLayoutId id="2147484594" r:id="rId14"/>
    <p:sldLayoutId id="2147484595" r:id="rId15"/>
    <p:sldLayoutId id="2147484596" r:id="rId16"/>
  </p:sldLayoutIdLst>
  <p:hf sldNum="0"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600" kern="1200">
          <a:solidFill>
            <a:schemeClr val="tx1"/>
          </a:solidFill>
          <a:latin typeface="Songti SC Regular"/>
          <a:ea typeface="ＭＳ Ｐゴシック" charset="0"/>
          <a:cs typeface="Songti SC Regular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5400">
          <a:solidFill>
            <a:schemeClr val="tx1"/>
          </a:solidFill>
          <a:latin typeface="Calisto MT" charset="0"/>
          <a:ea typeface="ＭＳ Ｐゴシック" charset="0"/>
          <a:cs typeface="宋体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5400">
          <a:solidFill>
            <a:schemeClr val="tx1"/>
          </a:solidFill>
          <a:latin typeface="Calisto MT" charset="0"/>
          <a:ea typeface="ＭＳ Ｐゴシック" charset="0"/>
          <a:cs typeface="宋体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5400">
          <a:solidFill>
            <a:schemeClr val="tx1"/>
          </a:solidFill>
          <a:latin typeface="Calisto MT" charset="0"/>
          <a:ea typeface="ＭＳ Ｐゴシック" charset="0"/>
          <a:cs typeface="宋体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5400">
          <a:solidFill>
            <a:schemeClr val="tx1"/>
          </a:solidFill>
          <a:latin typeface="Calisto MT" charset="0"/>
          <a:ea typeface="ＭＳ Ｐゴシック" charset="0"/>
          <a:cs typeface="宋体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5400">
          <a:solidFill>
            <a:schemeClr val="tx1"/>
          </a:solidFill>
          <a:latin typeface="Calisto MT" charset="0"/>
          <a:ea typeface="ＭＳ Ｐゴシック" charset="0"/>
          <a:cs typeface="宋体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5400">
          <a:solidFill>
            <a:schemeClr val="tx1"/>
          </a:solidFill>
          <a:latin typeface="Calisto MT" charset="0"/>
          <a:ea typeface="ＭＳ Ｐゴシック" charset="0"/>
          <a:cs typeface="宋体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5400">
          <a:solidFill>
            <a:schemeClr val="tx1"/>
          </a:solidFill>
          <a:latin typeface="Calisto MT" charset="0"/>
          <a:ea typeface="ＭＳ Ｐゴシック" charset="0"/>
          <a:cs typeface="宋体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5400">
          <a:solidFill>
            <a:schemeClr val="tx1"/>
          </a:solidFill>
          <a:latin typeface="Calisto MT" charset="0"/>
          <a:ea typeface="ＭＳ Ｐゴシック" charset="0"/>
          <a:cs typeface="宋体" charset="0"/>
        </a:defRPr>
      </a:lvl9pPr>
    </p:titleStyle>
    <p:bodyStyle>
      <a:lvl1pPr marL="457200" indent="-457200" algn="l" rtl="0" eaLnBrk="1" fontAlgn="base" hangingPunct="1">
        <a:spcBef>
          <a:spcPct val="0"/>
        </a:spcBef>
        <a:spcAft>
          <a:spcPts val="2000"/>
        </a:spcAft>
        <a:buFont typeface="Wingdings 2" charset="0"/>
        <a:buChar char=""/>
        <a:defRPr sz="2400" kern="1200">
          <a:solidFill>
            <a:schemeClr val="tx1"/>
          </a:solidFill>
          <a:latin typeface="宋体"/>
          <a:ea typeface="宋体"/>
          <a:cs typeface="宋体"/>
        </a:defRPr>
      </a:lvl1pPr>
      <a:lvl2pPr marL="914400" indent="-457200" algn="l" rtl="0" eaLnBrk="1" fontAlgn="base" hangingPunct="1">
        <a:spcBef>
          <a:spcPct val="0"/>
        </a:spcBef>
        <a:spcAft>
          <a:spcPts val="1000"/>
        </a:spcAft>
        <a:buClr>
          <a:schemeClr val="bg2"/>
        </a:buClr>
        <a:buFont typeface="Wingdings 2" charset="0"/>
        <a:buChar char=""/>
        <a:defRPr sz="2200" kern="1200">
          <a:solidFill>
            <a:schemeClr val="tx1"/>
          </a:solidFill>
          <a:latin typeface="宋体"/>
          <a:ea typeface="宋体"/>
          <a:cs typeface="宋体"/>
        </a:defRPr>
      </a:lvl2pPr>
      <a:lvl3pPr marL="1371600" indent="-457200" algn="l" rtl="0" eaLnBrk="1" fontAlgn="base" hangingPunct="1">
        <a:spcBef>
          <a:spcPct val="0"/>
        </a:spcBef>
        <a:spcAft>
          <a:spcPts val="1000"/>
        </a:spcAft>
        <a:buFont typeface="Wingdings 2" charset="0"/>
        <a:buChar char=""/>
        <a:defRPr sz="2000" kern="1200">
          <a:solidFill>
            <a:schemeClr val="tx1"/>
          </a:solidFill>
          <a:latin typeface="宋体"/>
          <a:ea typeface="宋体"/>
          <a:cs typeface="宋体"/>
        </a:defRPr>
      </a:lvl3pPr>
      <a:lvl4pPr marL="1828800" indent="-457200" algn="l" rtl="0" eaLnBrk="1" fontAlgn="base" hangingPunct="1">
        <a:spcBef>
          <a:spcPct val="0"/>
        </a:spcBef>
        <a:spcAft>
          <a:spcPts val="1000"/>
        </a:spcAft>
        <a:buClr>
          <a:schemeClr val="bg2"/>
        </a:buClr>
        <a:buFont typeface="Wingdings 2" charset="0"/>
        <a:buChar char=""/>
        <a:defRPr kern="1200">
          <a:solidFill>
            <a:schemeClr val="tx1"/>
          </a:solidFill>
          <a:latin typeface="宋体"/>
          <a:ea typeface="宋体"/>
          <a:cs typeface="宋体"/>
        </a:defRPr>
      </a:lvl4pPr>
      <a:lvl5pPr marL="2286000" indent="-457200" algn="l" rtl="0" eaLnBrk="1" fontAlgn="base" hangingPunct="1">
        <a:spcBef>
          <a:spcPct val="0"/>
        </a:spcBef>
        <a:spcAft>
          <a:spcPts val="1000"/>
        </a:spcAft>
        <a:buFont typeface="Wingdings 2" charset="0"/>
        <a:buChar char=""/>
        <a:defRPr kern="1200">
          <a:solidFill>
            <a:schemeClr val="tx1"/>
          </a:solidFill>
          <a:latin typeface="宋体"/>
          <a:ea typeface="宋体"/>
          <a:cs typeface="宋体"/>
        </a:defRPr>
      </a:lvl5pPr>
      <a:lvl6pPr marL="2743200" indent="-461963" algn="l" defTabSz="914400" rtl="0" eaLnBrk="1" latinLnBrk="0" hangingPunct="1">
        <a:spcBef>
          <a:spcPts val="0"/>
        </a:spcBef>
        <a:spcAft>
          <a:spcPts val="600"/>
        </a:spcAft>
        <a:buClr>
          <a:schemeClr val="bg2"/>
        </a:buClr>
        <a:buFont typeface="Wingdings 2" pitchFamily="18" charset="2"/>
        <a:buChar char="ò"/>
        <a:defRPr lang="en-US" sz="1800" kern="120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3205163" indent="-461963" algn="l" defTabSz="914400" rtl="0" eaLnBrk="1" latinLnBrk="0" hangingPunct="1">
        <a:spcBef>
          <a:spcPts val="0"/>
        </a:spcBef>
        <a:spcAft>
          <a:spcPts val="600"/>
        </a:spcAft>
        <a:buFont typeface="Wingdings 2" pitchFamily="18" charset="2"/>
        <a:buChar char="ò"/>
        <a:defRPr lang="en-US" sz="1800" kern="1200" dirty="0" smtClean="0">
          <a:solidFill>
            <a:schemeClr val="tx1"/>
          </a:solidFill>
          <a:latin typeface="+mn-lt"/>
          <a:ea typeface="+mn-ea"/>
          <a:cs typeface="+mn-cs"/>
        </a:defRPr>
      </a:lvl7pPr>
      <a:lvl8pPr marL="3657600" indent="-461963" algn="l" defTabSz="914400" rtl="0" eaLnBrk="1" latinLnBrk="0" hangingPunct="1">
        <a:spcBef>
          <a:spcPts val="0"/>
        </a:spcBef>
        <a:spcAft>
          <a:spcPts val="600"/>
        </a:spcAft>
        <a:buClr>
          <a:schemeClr val="bg2"/>
        </a:buClr>
        <a:buFont typeface="Wingdings 2" pitchFamily="18" charset="2"/>
        <a:buChar char="ò"/>
        <a:defRPr lang="en-US" sz="1800" kern="1200" dirty="0" smtClean="0">
          <a:solidFill>
            <a:schemeClr val="tx1"/>
          </a:solidFill>
          <a:latin typeface="+mn-lt"/>
          <a:ea typeface="+mn-ea"/>
          <a:cs typeface="+mn-cs"/>
        </a:defRPr>
      </a:lvl8pPr>
      <a:lvl9pPr marL="4119563" indent="-461963" algn="l" defTabSz="914400" rtl="0" eaLnBrk="1" latinLnBrk="0" hangingPunct="1">
        <a:spcBef>
          <a:spcPts val="0"/>
        </a:spcBef>
        <a:spcAft>
          <a:spcPts val="600"/>
        </a:spcAft>
        <a:buFont typeface="Wingdings 2" pitchFamily="18" charset="2"/>
        <a:buChar char="ò"/>
        <a:defRPr lang="en-US" sz="1800" kern="1200" dirty="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6" descr="TextPageOverlay.png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71500" y="6159500"/>
            <a:ext cx="3200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  <a:ea typeface="宋体" charset="0"/>
              </a:defRPr>
            </a:lvl1pPr>
          </a:lstStyle>
          <a:p>
            <a:endParaRPr lang="en-US"/>
          </a:p>
        </p:txBody>
      </p:sp>
      <p:sp>
        <p:nvSpPr>
          <p:cNvPr id="20484" name="Title Placeholder 1"/>
          <p:cNvSpPr>
            <a:spLocks noGrp="1"/>
          </p:cNvSpPr>
          <p:nvPr>
            <p:ph type="title"/>
          </p:nvPr>
        </p:nvSpPr>
        <p:spPr bwMode="auto">
          <a:xfrm>
            <a:off x="571500" y="274638"/>
            <a:ext cx="8001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0485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571500" y="1905000"/>
            <a:ext cx="80010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372100" y="6159500"/>
            <a:ext cx="3200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  <a:ea typeface="宋体" charset="0"/>
              </a:defRPr>
            </a:lvl1pPr>
          </a:lstStyle>
          <a:p>
            <a:fld id="{E80625CF-2877-1545-B262-6820C12F8A2D}" type="datetime1">
              <a:rPr lang="en-US" smtClean="0"/>
              <a:t>6/4/2021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046538" y="6159500"/>
            <a:ext cx="1050925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chemeClr val="bg2"/>
                </a:solidFill>
              </a:defRPr>
            </a:lvl1pPr>
          </a:lstStyle>
          <a:p>
            <a:fld id="{EF1FEC02-31F5-C647-A7D5-44A3529BC670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598" r:id="rId1"/>
    <p:sldLayoutId id="2147484599" r:id="rId2"/>
    <p:sldLayoutId id="2147484600" r:id="rId3"/>
    <p:sldLayoutId id="2147484601" r:id="rId4"/>
    <p:sldLayoutId id="2147484602" r:id="rId5"/>
    <p:sldLayoutId id="2147484603" r:id="rId6"/>
    <p:sldLayoutId id="2147484604" r:id="rId7"/>
    <p:sldLayoutId id="2147484605" r:id="rId8"/>
    <p:sldLayoutId id="2147484606" r:id="rId9"/>
    <p:sldLayoutId id="2147484607" r:id="rId10"/>
    <p:sldLayoutId id="2147484608" r:id="rId11"/>
    <p:sldLayoutId id="2147484609" r:id="rId12"/>
    <p:sldLayoutId id="2147484610" r:id="rId13"/>
    <p:sldLayoutId id="2147484611" r:id="rId14"/>
    <p:sldLayoutId id="2147484612" r:id="rId15"/>
    <p:sldLayoutId id="2147484613" r:id="rId16"/>
  </p:sldLayoutIdLst>
  <p:hf sldNum="0"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600" kern="1200">
          <a:solidFill>
            <a:schemeClr val="tx1"/>
          </a:solidFill>
          <a:latin typeface="Songti SC Regular"/>
          <a:ea typeface="ＭＳ Ｐゴシック" charset="0"/>
          <a:cs typeface="Songti SC Regular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5400">
          <a:solidFill>
            <a:schemeClr val="tx1"/>
          </a:solidFill>
          <a:latin typeface="Calisto MT" charset="0"/>
          <a:ea typeface="ＭＳ Ｐゴシック" charset="0"/>
          <a:cs typeface="宋体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5400">
          <a:solidFill>
            <a:schemeClr val="tx1"/>
          </a:solidFill>
          <a:latin typeface="Calisto MT" charset="0"/>
          <a:ea typeface="ＭＳ Ｐゴシック" charset="0"/>
          <a:cs typeface="宋体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5400">
          <a:solidFill>
            <a:schemeClr val="tx1"/>
          </a:solidFill>
          <a:latin typeface="Calisto MT" charset="0"/>
          <a:ea typeface="ＭＳ Ｐゴシック" charset="0"/>
          <a:cs typeface="宋体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5400">
          <a:solidFill>
            <a:schemeClr val="tx1"/>
          </a:solidFill>
          <a:latin typeface="Calisto MT" charset="0"/>
          <a:ea typeface="ＭＳ Ｐゴシック" charset="0"/>
          <a:cs typeface="宋体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5400">
          <a:solidFill>
            <a:schemeClr val="tx1"/>
          </a:solidFill>
          <a:latin typeface="Calisto MT" charset="0"/>
          <a:ea typeface="ＭＳ Ｐゴシック" charset="0"/>
          <a:cs typeface="宋体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5400">
          <a:solidFill>
            <a:schemeClr val="tx1"/>
          </a:solidFill>
          <a:latin typeface="Calisto MT" charset="0"/>
          <a:ea typeface="ＭＳ Ｐゴシック" charset="0"/>
          <a:cs typeface="宋体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5400">
          <a:solidFill>
            <a:schemeClr val="tx1"/>
          </a:solidFill>
          <a:latin typeface="Calisto MT" charset="0"/>
          <a:ea typeface="ＭＳ Ｐゴシック" charset="0"/>
          <a:cs typeface="宋体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5400">
          <a:solidFill>
            <a:schemeClr val="tx1"/>
          </a:solidFill>
          <a:latin typeface="Calisto MT" charset="0"/>
          <a:ea typeface="ＭＳ Ｐゴシック" charset="0"/>
          <a:cs typeface="宋体" charset="0"/>
        </a:defRPr>
      </a:lvl9pPr>
    </p:titleStyle>
    <p:bodyStyle>
      <a:lvl1pPr marL="457200" indent="-457200" algn="l" rtl="0" eaLnBrk="1" fontAlgn="base" hangingPunct="1">
        <a:spcBef>
          <a:spcPct val="0"/>
        </a:spcBef>
        <a:spcAft>
          <a:spcPts val="2000"/>
        </a:spcAft>
        <a:buFont typeface="Wingdings 2" charset="0"/>
        <a:buChar char=""/>
        <a:defRPr sz="2400" kern="1200">
          <a:solidFill>
            <a:schemeClr val="tx1"/>
          </a:solidFill>
          <a:latin typeface="宋体"/>
          <a:ea typeface="宋体"/>
          <a:cs typeface="宋体"/>
        </a:defRPr>
      </a:lvl1pPr>
      <a:lvl2pPr marL="914400" indent="-457200" algn="l" rtl="0" eaLnBrk="1" fontAlgn="base" hangingPunct="1">
        <a:spcBef>
          <a:spcPct val="0"/>
        </a:spcBef>
        <a:spcAft>
          <a:spcPts val="1000"/>
        </a:spcAft>
        <a:buClr>
          <a:schemeClr val="bg2"/>
        </a:buClr>
        <a:buFont typeface="Wingdings 2" charset="0"/>
        <a:buChar char=""/>
        <a:defRPr sz="2200" kern="1200">
          <a:solidFill>
            <a:schemeClr val="tx1"/>
          </a:solidFill>
          <a:latin typeface="宋体"/>
          <a:ea typeface="宋体"/>
          <a:cs typeface="宋体"/>
        </a:defRPr>
      </a:lvl2pPr>
      <a:lvl3pPr marL="1371600" indent="-457200" algn="l" rtl="0" eaLnBrk="1" fontAlgn="base" hangingPunct="1">
        <a:spcBef>
          <a:spcPct val="0"/>
        </a:spcBef>
        <a:spcAft>
          <a:spcPts val="1000"/>
        </a:spcAft>
        <a:buFont typeface="Wingdings 2" charset="0"/>
        <a:buChar char=""/>
        <a:defRPr sz="2000" kern="1200">
          <a:solidFill>
            <a:schemeClr val="tx1"/>
          </a:solidFill>
          <a:latin typeface="宋体"/>
          <a:ea typeface="宋体"/>
          <a:cs typeface="宋体"/>
        </a:defRPr>
      </a:lvl3pPr>
      <a:lvl4pPr marL="1828800" indent="-457200" algn="l" rtl="0" eaLnBrk="1" fontAlgn="base" hangingPunct="1">
        <a:spcBef>
          <a:spcPct val="0"/>
        </a:spcBef>
        <a:spcAft>
          <a:spcPts val="1000"/>
        </a:spcAft>
        <a:buClr>
          <a:schemeClr val="bg2"/>
        </a:buClr>
        <a:buFont typeface="Wingdings 2" charset="0"/>
        <a:buChar char=""/>
        <a:defRPr kern="1200">
          <a:solidFill>
            <a:schemeClr val="tx1"/>
          </a:solidFill>
          <a:latin typeface="宋体"/>
          <a:ea typeface="宋体"/>
          <a:cs typeface="宋体"/>
        </a:defRPr>
      </a:lvl4pPr>
      <a:lvl5pPr marL="2286000" indent="-457200" algn="l" rtl="0" eaLnBrk="1" fontAlgn="base" hangingPunct="1">
        <a:spcBef>
          <a:spcPct val="0"/>
        </a:spcBef>
        <a:spcAft>
          <a:spcPts val="1000"/>
        </a:spcAft>
        <a:buFont typeface="Wingdings 2" charset="0"/>
        <a:buChar char=""/>
        <a:defRPr kern="1200">
          <a:solidFill>
            <a:schemeClr val="tx1"/>
          </a:solidFill>
          <a:latin typeface="宋体"/>
          <a:ea typeface="宋体"/>
          <a:cs typeface="宋体"/>
        </a:defRPr>
      </a:lvl5pPr>
      <a:lvl6pPr marL="2743200" indent="-461963" algn="l" defTabSz="914400" rtl="0" eaLnBrk="1" latinLnBrk="0" hangingPunct="1">
        <a:spcBef>
          <a:spcPts val="0"/>
        </a:spcBef>
        <a:spcAft>
          <a:spcPts val="600"/>
        </a:spcAft>
        <a:buClr>
          <a:schemeClr val="bg2"/>
        </a:buClr>
        <a:buFont typeface="Wingdings 2" pitchFamily="18" charset="2"/>
        <a:buChar char="ò"/>
        <a:defRPr lang="en-US" sz="1800" kern="120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3205163" indent="-461963" algn="l" defTabSz="914400" rtl="0" eaLnBrk="1" latinLnBrk="0" hangingPunct="1">
        <a:spcBef>
          <a:spcPts val="0"/>
        </a:spcBef>
        <a:spcAft>
          <a:spcPts val="600"/>
        </a:spcAft>
        <a:buFont typeface="Wingdings 2" pitchFamily="18" charset="2"/>
        <a:buChar char="ò"/>
        <a:defRPr lang="en-US" sz="1800" kern="1200" dirty="0" smtClean="0">
          <a:solidFill>
            <a:schemeClr val="tx1"/>
          </a:solidFill>
          <a:latin typeface="+mn-lt"/>
          <a:ea typeface="+mn-ea"/>
          <a:cs typeface="+mn-cs"/>
        </a:defRPr>
      </a:lvl7pPr>
      <a:lvl8pPr marL="3657600" indent="-461963" algn="l" defTabSz="914400" rtl="0" eaLnBrk="1" latinLnBrk="0" hangingPunct="1">
        <a:spcBef>
          <a:spcPts val="0"/>
        </a:spcBef>
        <a:spcAft>
          <a:spcPts val="600"/>
        </a:spcAft>
        <a:buClr>
          <a:schemeClr val="bg2"/>
        </a:buClr>
        <a:buFont typeface="Wingdings 2" pitchFamily="18" charset="2"/>
        <a:buChar char="ò"/>
        <a:defRPr lang="en-US" sz="1800" kern="1200" dirty="0" smtClean="0">
          <a:solidFill>
            <a:schemeClr val="tx1"/>
          </a:solidFill>
          <a:latin typeface="+mn-lt"/>
          <a:ea typeface="+mn-ea"/>
          <a:cs typeface="+mn-cs"/>
        </a:defRPr>
      </a:lvl8pPr>
      <a:lvl9pPr marL="4119563" indent="-461963" algn="l" defTabSz="914400" rtl="0" eaLnBrk="1" latinLnBrk="0" hangingPunct="1">
        <a:spcBef>
          <a:spcPts val="0"/>
        </a:spcBef>
        <a:spcAft>
          <a:spcPts val="600"/>
        </a:spcAft>
        <a:buFont typeface="Wingdings 2" pitchFamily="18" charset="2"/>
        <a:buChar char="ò"/>
        <a:defRPr lang="en-US" sz="1800" kern="1200" dirty="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6" descr="TextPageOverlay.png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71500" y="6159500"/>
            <a:ext cx="3200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  <a:ea typeface="宋体" charset="0"/>
              </a:defRPr>
            </a:lvl1pPr>
          </a:lstStyle>
          <a:p>
            <a:endParaRPr lang="en-US"/>
          </a:p>
        </p:txBody>
      </p:sp>
      <p:sp>
        <p:nvSpPr>
          <p:cNvPr id="20484" name="Title Placeholder 1"/>
          <p:cNvSpPr>
            <a:spLocks noGrp="1"/>
          </p:cNvSpPr>
          <p:nvPr>
            <p:ph type="title"/>
          </p:nvPr>
        </p:nvSpPr>
        <p:spPr bwMode="auto">
          <a:xfrm>
            <a:off x="571500" y="274638"/>
            <a:ext cx="8001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0485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571500" y="1905000"/>
            <a:ext cx="80010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372100" y="6159500"/>
            <a:ext cx="3200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  <a:ea typeface="宋体" charset="0"/>
              </a:defRPr>
            </a:lvl1pPr>
          </a:lstStyle>
          <a:p>
            <a:fld id="{A449BCAD-B02E-9B40-A7BF-6FA8D6B7C86A}" type="datetime1">
              <a:rPr lang="en-US" smtClean="0"/>
              <a:t>6/4/2021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046538" y="6159500"/>
            <a:ext cx="1050925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chemeClr val="bg2"/>
                </a:solidFill>
              </a:defRPr>
            </a:lvl1pPr>
          </a:lstStyle>
          <a:p>
            <a:fld id="{EF1FEC02-31F5-C647-A7D5-44A3529BC670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615" r:id="rId1"/>
    <p:sldLayoutId id="2147484616" r:id="rId2"/>
    <p:sldLayoutId id="2147484617" r:id="rId3"/>
    <p:sldLayoutId id="2147484618" r:id="rId4"/>
    <p:sldLayoutId id="2147484619" r:id="rId5"/>
    <p:sldLayoutId id="2147484620" r:id="rId6"/>
    <p:sldLayoutId id="2147484621" r:id="rId7"/>
    <p:sldLayoutId id="2147484622" r:id="rId8"/>
    <p:sldLayoutId id="2147484623" r:id="rId9"/>
    <p:sldLayoutId id="2147484624" r:id="rId10"/>
    <p:sldLayoutId id="2147484625" r:id="rId11"/>
    <p:sldLayoutId id="2147484626" r:id="rId12"/>
    <p:sldLayoutId id="2147484627" r:id="rId13"/>
    <p:sldLayoutId id="2147484628" r:id="rId14"/>
    <p:sldLayoutId id="2147484629" r:id="rId15"/>
    <p:sldLayoutId id="2147484630" r:id="rId16"/>
  </p:sldLayoutIdLst>
  <p:hf sldNum="0"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600" kern="1200">
          <a:solidFill>
            <a:schemeClr val="tx1"/>
          </a:solidFill>
          <a:latin typeface="Songti SC Regular"/>
          <a:ea typeface="ＭＳ Ｐゴシック" charset="0"/>
          <a:cs typeface="Songti SC Regular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5400">
          <a:solidFill>
            <a:schemeClr val="tx1"/>
          </a:solidFill>
          <a:latin typeface="Calisto MT" charset="0"/>
          <a:ea typeface="ＭＳ Ｐゴシック" charset="0"/>
          <a:cs typeface="宋体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5400">
          <a:solidFill>
            <a:schemeClr val="tx1"/>
          </a:solidFill>
          <a:latin typeface="Calisto MT" charset="0"/>
          <a:ea typeface="ＭＳ Ｐゴシック" charset="0"/>
          <a:cs typeface="宋体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5400">
          <a:solidFill>
            <a:schemeClr val="tx1"/>
          </a:solidFill>
          <a:latin typeface="Calisto MT" charset="0"/>
          <a:ea typeface="ＭＳ Ｐゴシック" charset="0"/>
          <a:cs typeface="宋体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5400">
          <a:solidFill>
            <a:schemeClr val="tx1"/>
          </a:solidFill>
          <a:latin typeface="Calisto MT" charset="0"/>
          <a:ea typeface="ＭＳ Ｐゴシック" charset="0"/>
          <a:cs typeface="宋体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5400">
          <a:solidFill>
            <a:schemeClr val="tx1"/>
          </a:solidFill>
          <a:latin typeface="Calisto MT" charset="0"/>
          <a:ea typeface="ＭＳ Ｐゴシック" charset="0"/>
          <a:cs typeface="宋体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5400">
          <a:solidFill>
            <a:schemeClr val="tx1"/>
          </a:solidFill>
          <a:latin typeface="Calisto MT" charset="0"/>
          <a:ea typeface="ＭＳ Ｐゴシック" charset="0"/>
          <a:cs typeface="宋体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5400">
          <a:solidFill>
            <a:schemeClr val="tx1"/>
          </a:solidFill>
          <a:latin typeface="Calisto MT" charset="0"/>
          <a:ea typeface="ＭＳ Ｐゴシック" charset="0"/>
          <a:cs typeface="宋体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5400">
          <a:solidFill>
            <a:schemeClr val="tx1"/>
          </a:solidFill>
          <a:latin typeface="Calisto MT" charset="0"/>
          <a:ea typeface="ＭＳ Ｐゴシック" charset="0"/>
          <a:cs typeface="宋体" charset="0"/>
        </a:defRPr>
      </a:lvl9pPr>
    </p:titleStyle>
    <p:bodyStyle>
      <a:lvl1pPr marL="457200" indent="-457200" algn="l" rtl="0" eaLnBrk="1" fontAlgn="base" hangingPunct="1">
        <a:spcBef>
          <a:spcPct val="0"/>
        </a:spcBef>
        <a:spcAft>
          <a:spcPts val="2000"/>
        </a:spcAft>
        <a:buFont typeface="Wingdings 2" charset="0"/>
        <a:buChar char=""/>
        <a:defRPr sz="2400" kern="1200">
          <a:solidFill>
            <a:schemeClr val="tx1"/>
          </a:solidFill>
          <a:latin typeface="宋体"/>
          <a:ea typeface="宋体"/>
          <a:cs typeface="宋体"/>
        </a:defRPr>
      </a:lvl1pPr>
      <a:lvl2pPr marL="914400" indent="-457200" algn="l" rtl="0" eaLnBrk="1" fontAlgn="base" hangingPunct="1">
        <a:spcBef>
          <a:spcPct val="0"/>
        </a:spcBef>
        <a:spcAft>
          <a:spcPts val="1000"/>
        </a:spcAft>
        <a:buClr>
          <a:schemeClr val="bg2"/>
        </a:buClr>
        <a:buFont typeface="Wingdings 2" charset="0"/>
        <a:buChar char=""/>
        <a:defRPr sz="2200" kern="1200">
          <a:solidFill>
            <a:schemeClr val="tx1"/>
          </a:solidFill>
          <a:latin typeface="宋体"/>
          <a:ea typeface="宋体"/>
          <a:cs typeface="宋体"/>
        </a:defRPr>
      </a:lvl2pPr>
      <a:lvl3pPr marL="1371600" indent="-457200" algn="l" rtl="0" eaLnBrk="1" fontAlgn="base" hangingPunct="1">
        <a:spcBef>
          <a:spcPct val="0"/>
        </a:spcBef>
        <a:spcAft>
          <a:spcPts val="1000"/>
        </a:spcAft>
        <a:buFont typeface="Wingdings 2" charset="0"/>
        <a:buChar char=""/>
        <a:defRPr sz="2000" kern="1200">
          <a:solidFill>
            <a:schemeClr val="tx1"/>
          </a:solidFill>
          <a:latin typeface="宋体"/>
          <a:ea typeface="宋体"/>
          <a:cs typeface="宋体"/>
        </a:defRPr>
      </a:lvl3pPr>
      <a:lvl4pPr marL="1828800" indent="-457200" algn="l" rtl="0" eaLnBrk="1" fontAlgn="base" hangingPunct="1">
        <a:spcBef>
          <a:spcPct val="0"/>
        </a:spcBef>
        <a:spcAft>
          <a:spcPts val="1000"/>
        </a:spcAft>
        <a:buClr>
          <a:schemeClr val="bg2"/>
        </a:buClr>
        <a:buFont typeface="Wingdings 2" charset="0"/>
        <a:buChar char=""/>
        <a:defRPr kern="1200">
          <a:solidFill>
            <a:schemeClr val="tx1"/>
          </a:solidFill>
          <a:latin typeface="宋体"/>
          <a:ea typeface="宋体"/>
          <a:cs typeface="宋体"/>
        </a:defRPr>
      </a:lvl4pPr>
      <a:lvl5pPr marL="2286000" indent="-457200" algn="l" rtl="0" eaLnBrk="1" fontAlgn="base" hangingPunct="1">
        <a:spcBef>
          <a:spcPct val="0"/>
        </a:spcBef>
        <a:spcAft>
          <a:spcPts val="1000"/>
        </a:spcAft>
        <a:buFont typeface="Wingdings 2" charset="0"/>
        <a:buChar char=""/>
        <a:defRPr kern="1200">
          <a:solidFill>
            <a:schemeClr val="tx1"/>
          </a:solidFill>
          <a:latin typeface="宋体"/>
          <a:ea typeface="宋体"/>
          <a:cs typeface="宋体"/>
        </a:defRPr>
      </a:lvl5pPr>
      <a:lvl6pPr marL="2743200" indent="-461963" algn="l" defTabSz="914400" rtl="0" eaLnBrk="1" latinLnBrk="0" hangingPunct="1">
        <a:spcBef>
          <a:spcPts val="0"/>
        </a:spcBef>
        <a:spcAft>
          <a:spcPts val="600"/>
        </a:spcAft>
        <a:buClr>
          <a:schemeClr val="bg2"/>
        </a:buClr>
        <a:buFont typeface="Wingdings 2" pitchFamily="18" charset="2"/>
        <a:buChar char="ò"/>
        <a:defRPr lang="en-US" sz="1800" kern="120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3205163" indent="-461963" algn="l" defTabSz="914400" rtl="0" eaLnBrk="1" latinLnBrk="0" hangingPunct="1">
        <a:spcBef>
          <a:spcPts val="0"/>
        </a:spcBef>
        <a:spcAft>
          <a:spcPts val="600"/>
        </a:spcAft>
        <a:buFont typeface="Wingdings 2" pitchFamily="18" charset="2"/>
        <a:buChar char="ò"/>
        <a:defRPr lang="en-US" sz="1800" kern="1200" dirty="0" smtClean="0">
          <a:solidFill>
            <a:schemeClr val="tx1"/>
          </a:solidFill>
          <a:latin typeface="+mn-lt"/>
          <a:ea typeface="+mn-ea"/>
          <a:cs typeface="+mn-cs"/>
        </a:defRPr>
      </a:lvl7pPr>
      <a:lvl8pPr marL="3657600" indent="-461963" algn="l" defTabSz="914400" rtl="0" eaLnBrk="1" latinLnBrk="0" hangingPunct="1">
        <a:spcBef>
          <a:spcPts val="0"/>
        </a:spcBef>
        <a:spcAft>
          <a:spcPts val="600"/>
        </a:spcAft>
        <a:buClr>
          <a:schemeClr val="bg2"/>
        </a:buClr>
        <a:buFont typeface="Wingdings 2" pitchFamily="18" charset="2"/>
        <a:buChar char="ò"/>
        <a:defRPr lang="en-US" sz="1800" kern="1200" dirty="0" smtClean="0">
          <a:solidFill>
            <a:schemeClr val="tx1"/>
          </a:solidFill>
          <a:latin typeface="+mn-lt"/>
          <a:ea typeface="+mn-ea"/>
          <a:cs typeface="+mn-cs"/>
        </a:defRPr>
      </a:lvl8pPr>
      <a:lvl9pPr marL="4119563" indent="-461963" algn="l" defTabSz="914400" rtl="0" eaLnBrk="1" latinLnBrk="0" hangingPunct="1">
        <a:spcBef>
          <a:spcPts val="0"/>
        </a:spcBef>
        <a:spcAft>
          <a:spcPts val="600"/>
        </a:spcAft>
        <a:buFont typeface="Wingdings 2" pitchFamily="18" charset="2"/>
        <a:buChar char="ò"/>
        <a:defRPr lang="en-US" sz="1800" kern="1200" dirty="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6" descr="TextPageOverlay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71500" y="6159500"/>
            <a:ext cx="3200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  <a:ea typeface="宋体" charset="0"/>
              </a:defRPr>
            </a:lvl1pPr>
          </a:lstStyle>
          <a:p>
            <a:endParaRPr lang="en-US"/>
          </a:p>
        </p:txBody>
      </p:sp>
      <p:sp>
        <p:nvSpPr>
          <p:cNvPr id="20484" name="Title Placeholder 1"/>
          <p:cNvSpPr>
            <a:spLocks noGrp="1"/>
          </p:cNvSpPr>
          <p:nvPr>
            <p:ph type="title"/>
          </p:nvPr>
        </p:nvSpPr>
        <p:spPr bwMode="auto">
          <a:xfrm>
            <a:off x="571500" y="274638"/>
            <a:ext cx="8001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0485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571500" y="1905000"/>
            <a:ext cx="80010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372100" y="6159500"/>
            <a:ext cx="3200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  <a:ea typeface="宋体" charset="0"/>
              </a:defRPr>
            </a:lvl1pPr>
          </a:lstStyle>
          <a:p>
            <a:fld id="{E41FC892-B7F0-1643-BD55-E0A32252EF42}" type="datetime1">
              <a:rPr lang="en-US" smtClean="0"/>
              <a:t>6/4/2021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046538" y="6159500"/>
            <a:ext cx="1050925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chemeClr val="bg2"/>
                </a:solidFill>
              </a:defRPr>
            </a:lvl1pPr>
          </a:lstStyle>
          <a:p>
            <a:fld id="{EF1FEC02-31F5-C647-A7D5-44A3529BC670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71" r:id="rId1"/>
    <p:sldLayoutId id="2147483972" r:id="rId2"/>
    <p:sldLayoutId id="2147483973" r:id="rId3"/>
    <p:sldLayoutId id="2147483974" r:id="rId4"/>
    <p:sldLayoutId id="2147483975" r:id="rId5"/>
    <p:sldLayoutId id="2147483976" r:id="rId6"/>
    <p:sldLayoutId id="2147483977" r:id="rId7"/>
    <p:sldLayoutId id="2147483978" r:id="rId8"/>
    <p:sldLayoutId id="2147483979" r:id="rId9"/>
    <p:sldLayoutId id="2147483980" r:id="rId10"/>
    <p:sldLayoutId id="2147483981" r:id="rId11"/>
    <p:sldLayoutId id="2147483982" r:id="rId12"/>
    <p:sldLayoutId id="2147483983" r:id="rId13"/>
    <p:sldLayoutId id="2147483984" r:id="rId14"/>
    <p:sldLayoutId id="2147483985" r:id="rId15"/>
    <p:sldLayoutId id="2147483986" r:id="rId16"/>
    <p:sldLayoutId id="2147483987" r:id="rId17"/>
  </p:sldLayoutIdLst>
  <p:hf sldNum="0"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600" kern="1200">
          <a:solidFill>
            <a:schemeClr val="tx1"/>
          </a:solidFill>
          <a:latin typeface="Songti SC Regular"/>
          <a:ea typeface="ＭＳ Ｐゴシック" charset="0"/>
          <a:cs typeface="Songti SC Regular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5400">
          <a:solidFill>
            <a:schemeClr val="tx1"/>
          </a:solidFill>
          <a:latin typeface="Calisto MT" charset="0"/>
          <a:ea typeface="ＭＳ Ｐゴシック" charset="0"/>
          <a:cs typeface="宋体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5400">
          <a:solidFill>
            <a:schemeClr val="tx1"/>
          </a:solidFill>
          <a:latin typeface="Calisto MT" charset="0"/>
          <a:ea typeface="ＭＳ Ｐゴシック" charset="0"/>
          <a:cs typeface="宋体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5400">
          <a:solidFill>
            <a:schemeClr val="tx1"/>
          </a:solidFill>
          <a:latin typeface="Calisto MT" charset="0"/>
          <a:ea typeface="ＭＳ Ｐゴシック" charset="0"/>
          <a:cs typeface="宋体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5400">
          <a:solidFill>
            <a:schemeClr val="tx1"/>
          </a:solidFill>
          <a:latin typeface="Calisto MT" charset="0"/>
          <a:ea typeface="ＭＳ Ｐゴシック" charset="0"/>
          <a:cs typeface="宋体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5400">
          <a:solidFill>
            <a:schemeClr val="tx1"/>
          </a:solidFill>
          <a:latin typeface="Calisto MT" charset="0"/>
          <a:ea typeface="ＭＳ Ｐゴシック" charset="0"/>
          <a:cs typeface="宋体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5400">
          <a:solidFill>
            <a:schemeClr val="tx1"/>
          </a:solidFill>
          <a:latin typeface="Calisto MT" charset="0"/>
          <a:ea typeface="ＭＳ Ｐゴシック" charset="0"/>
          <a:cs typeface="宋体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5400">
          <a:solidFill>
            <a:schemeClr val="tx1"/>
          </a:solidFill>
          <a:latin typeface="Calisto MT" charset="0"/>
          <a:ea typeface="ＭＳ Ｐゴシック" charset="0"/>
          <a:cs typeface="宋体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5400">
          <a:solidFill>
            <a:schemeClr val="tx1"/>
          </a:solidFill>
          <a:latin typeface="Calisto MT" charset="0"/>
          <a:ea typeface="ＭＳ Ｐゴシック" charset="0"/>
          <a:cs typeface="宋体" charset="0"/>
        </a:defRPr>
      </a:lvl9pPr>
    </p:titleStyle>
    <p:bodyStyle>
      <a:lvl1pPr marL="457200" indent="-457200" algn="l" rtl="0" eaLnBrk="1" fontAlgn="base" hangingPunct="1">
        <a:spcBef>
          <a:spcPct val="0"/>
        </a:spcBef>
        <a:spcAft>
          <a:spcPts val="2000"/>
        </a:spcAft>
        <a:buFont typeface="Wingdings 2" charset="0"/>
        <a:buChar char=""/>
        <a:defRPr sz="2400" kern="1200">
          <a:solidFill>
            <a:schemeClr val="tx1"/>
          </a:solidFill>
          <a:latin typeface="宋体"/>
          <a:ea typeface="宋体"/>
          <a:cs typeface="宋体"/>
        </a:defRPr>
      </a:lvl1pPr>
      <a:lvl2pPr marL="914400" indent="-457200" algn="l" rtl="0" eaLnBrk="1" fontAlgn="base" hangingPunct="1">
        <a:spcBef>
          <a:spcPct val="0"/>
        </a:spcBef>
        <a:spcAft>
          <a:spcPts val="1000"/>
        </a:spcAft>
        <a:buClr>
          <a:schemeClr val="bg2"/>
        </a:buClr>
        <a:buFont typeface="Wingdings 2" charset="0"/>
        <a:buChar char=""/>
        <a:defRPr sz="2200" kern="1200">
          <a:solidFill>
            <a:schemeClr val="tx1"/>
          </a:solidFill>
          <a:latin typeface="宋体"/>
          <a:ea typeface="宋体"/>
          <a:cs typeface="宋体"/>
        </a:defRPr>
      </a:lvl2pPr>
      <a:lvl3pPr marL="1371600" indent="-457200" algn="l" rtl="0" eaLnBrk="1" fontAlgn="base" hangingPunct="1">
        <a:spcBef>
          <a:spcPct val="0"/>
        </a:spcBef>
        <a:spcAft>
          <a:spcPts val="1000"/>
        </a:spcAft>
        <a:buFont typeface="Wingdings 2" charset="0"/>
        <a:buChar char=""/>
        <a:defRPr sz="2000" kern="1200">
          <a:solidFill>
            <a:schemeClr val="tx1"/>
          </a:solidFill>
          <a:latin typeface="宋体"/>
          <a:ea typeface="宋体"/>
          <a:cs typeface="宋体"/>
        </a:defRPr>
      </a:lvl3pPr>
      <a:lvl4pPr marL="1828800" indent="-457200" algn="l" rtl="0" eaLnBrk="1" fontAlgn="base" hangingPunct="1">
        <a:spcBef>
          <a:spcPct val="0"/>
        </a:spcBef>
        <a:spcAft>
          <a:spcPts val="1000"/>
        </a:spcAft>
        <a:buClr>
          <a:schemeClr val="bg2"/>
        </a:buClr>
        <a:buFont typeface="Wingdings 2" charset="0"/>
        <a:buChar char=""/>
        <a:defRPr kern="1200">
          <a:solidFill>
            <a:schemeClr val="tx1"/>
          </a:solidFill>
          <a:latin typeface="宋体"/>
          <a:ea typeface="宋体"/>
          <a:cs typeface="宋体"/>
        </a:defRPr>
      </a:lvl4pPr>
      <a:lvl5pPr marL="2286000" indent="-457200" algn="l" rtl="0" eaLnBrk="1" fontAlgn="base" hangingPunct="1">
        <a:spcBef>
          <a:spcPct val="0"/>
        </a:spcBef>
        <a:spcAft>
          <a:spcPts val="1000"/>
        </a:spcAft>
        <a:buFont typeface="Wingdings 2" charset="0"/>
        <a:buChar char=""/>
        <a:defRPr kern="1200">
          <a:solidFill>
            <a:schemeClr val="tx1"/>
          </a:solidFill>
          <a:latin typeface="宋体"/>
          <a:ea typeface="宋体"/>
          <a:cs typeface="宋体"/>
        </a:defRPr>
      </a:lvl5pPr>
      <a:lvl6pPr marL="2743200" indent="-461963" algn="l" defTabSz="914400" rtl="0" eaLnBrk="1" latinLnBrk="0" hangingPunct="1">
        <a:spcBef>
          <a:spcPts val="0"/>
        </a:spcBef>
        <a:spcAft>
          <a:spcPts val="600"/>
        </a:spcAft>
        <a:buClr>
          <a:schemeClr val="bg2"/>
        </a:buClr>
        <a:buFont typeface="Wingdings 2" pitchFamily="18" charset="2"/>
        <a:buChar char="ò"/>
        <a:defRPr lang="en-US" sz="1800" kern="120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3205163" indent="-461963" algn="l" defTabSz="914400" rtl="0" eaLnBrk="1" latinLnBrk="0" hangingPunct="1">
        <a:spcBef>
          <a:spcPts val="0"/>
        </a:spcBef>
        <a:spcAft>
          <a:spcPts val="600"/>
        </a:spcAft>
        <a:buFont typeface="Wingdings 2" pitchFamily="18" charset="2"/>
        <a:buChar char="ò"/>
        <a:defRPr lang="en-US" sz="1800" kern="1200" dirty="0" smtClean="0">
          <a:solidFill>
            <a:schemeClr val="tx1"/>
          </a:solidFill>
          <a:latin typeface="+mn-lt"/>
          <a:ea typeface="+mn-ea"/>
          <a:cs typeface="+mn-cs"/>
        </a:defRPr>
      </a:lvl7pPr>
      <a:lvl8pPr marL="3657600" indent="-461963" algn="l" defTabSz="914400" rtl="0" eaLnBrk="1" latinLnBrk="0" hangingPunct="1">
        <a:spcBef>
          <a:spcPts val="0"/>
        </a:spcBef>
        <a:spcAft>
          <a:spcPts val="600"/>
        </a:spcAft>
        <a:buClr>
          <a:schemeClr val="bg2"/>
        </a:buClr>
        <a:buFont typeface="Wingdings 2" pitchFamily="18" charset="2"/>
        <a:buChar char="ò"/>
        <a:defRPr lang="en-US" sz="1800" kern="1200" dirty="0" smtClean="0">
          <a:solidFill>
            <a:schemeClr val="tx1"/>
          </a:solidFill>
          <a:latin typeface="+mn-lt"/>
          <a:ea typeface="+mn-ea"/>
          <a:cs typeface="+mn-cs"/>
        </a:defRPr>
      </a:lvl8pPr>
      <a:lvl9pPr marL="4119563" indent="-461963" algn="l" defTabSz="914400" rtl="0" eaLnBrk="1" latinLnBrk="0" hangingPunct="1">
        <a:spcBef>
          <a:spcPts val="0"/>
        </a:spcBef>
        <a:spcAft>
          <a:spcPts val="600"/>
        </a:spcAft>
        <a:buFont typeface="Wingdings 2" pitchFamily="18" charset="2"/>
        <a:buChar char="ò"/>
        <a:defRPr lang="en-US" sz="1800" kern="1200" dirty="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6" descr="TextPageOverlay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71500" y="6159500"/>
            <a:ext cx="3200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  <a:ea typeface="宋体" charset="0"/>
              </a:defRPr>
            </a:lvl1pPr>
          </a:lstStyle>
          <a:p>
            <a:endParaRPr lang="en-US"/>
          </a:p>
        </p:txBody>
      </p:sp>
      <p:sp>
        <p:nvSpPr>
          <p:cNvPr id="20484" name="Title Placeholder 1"/>
          <p:cNvSpPr>
            <a:spLocks noGrp="1"/>
          </p:cNvSpPr>
          <p:nvPr>
            <p:ph type="title"/>
          </p:nvPr>
        </p:nvSpPr>
        <p:spPr bwMode="auto">
          <a:xfrm>
            <a:off x="571500" y="274638"/>
            <a:ext cx="8001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0485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571500" y="1905000"/>
            <a:ext cx="80010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372100" y="6159500"/>
            <a:ext cx="3200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  <a:ea typeface="宋体" charset="0"/>
              </a:defRPr>
            </a:lvl1pPr>
          </a:lstStyle>
          <a:p>
            <a:fld id="{6FB92665-C7BD-794C-B134-D701DF7AF444}" type="datetime1">
              <a:rPr lang="en-US" smtClean="0"/>
              <a:t>6/4/2021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046538" y="6159500"/>
            <a:ext cx="1050925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chemeClr val="bg2"/>
                </a:solidFill>
              </a:defRPr>
            </a:lvl1pPr>
          </a:lstStyle>
          <a:p>
            <a:fld id="{EF1FEC02-31F5-C647-A7D5-44A3529BC670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632" r:id="rId1"/>
    <p:sldLayoutId id="2147484633" r:id="rId2"/>
    <p:sldLayoutId id="2147484634" r:id="rId3"/>
    <p:sldLayoutId id="2147484635" r:id="rId4"/>
    <p:sldLayoutId id="2147484636" r:id="rId5"/>
    <p:sldLayoutId id="2147484637" r:id="rId6"/>
    <p:sldLayoutId id="2147484638" r:id="rId7"/>
    <p:sldLayoutId id="2147484639" r:id="rId8"/>
    <p:sldLayoutId id="2147484640" r:id="rId9"/>
    <p:sldLayoutId id="2147484641" r:id="rId10"/>
    <p:sldLayoutId id="2147484642" r:id="rId11"/>
    <p:sldLayoutId id="2147484643" r:id="rId12"/>
    <p:sldLayoutId id="2147484644" r:id="rId13"/>
    <p:sldLayoutId id="2147484645" r:id="rId14"/>
    <p:sldLayoutId id="2147484646" r:id="rId15"/>
    <p:sldLayoutId id="2147484647" r:id="rId16"/>
    <p:sldLayoutId id="2147484648" r:id="rId17"/>
  </p:sldLayoutIdLst>
  <p:hf sldNum="0"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600" kern="1200">
          <a:solidFill>
            <a:schemeClr val="tx1"/>
          </a:solidFill>
          <a:latin typeface="Songti SC Regular"/>
          <a:ea typeface="ＭＳ Ｐゴシック" charset="0"/>
          <a:cs typeface="Songti SC Regular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5400">
          <a:solidFill>
            <a:schemeClr val="tx1"/>
          </a:solidFill>
          <a:latin typeface="Calisto MT" charset="0"/>
          <a:ea typeface="ＭＳ Ｐゴシック" charset="0"/>
          <a:cs typeface="宋体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5400">
          <a:solidFill>
            <a:schemeClr val="tx1"/>
          </a:solidFill>
          <a:latin typeface="Calisto MT" charset="0"/>
          <a:ea typeface="ＭＳ Ｐゴシック" charset="0"/>
          <a:cs typeface="宋体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5400">
          <a:solidFill>
            <a:schemeClr val="tx1"/>
          </a:solidFill>
          <a:latin typeface="Calisto MT" charset="0"/>
          <a:ea typeface="ＭＳ Ｐゴシック" charset="0"/>
          <a:cs typeface="宋体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5400">
          <a:solidFill>
            <a:schemeClr val="tx1"/>
          </a:solidFill>
          <a:latin typeface="Calisto MT" charset="0"/>
          <a:ea typeface="ＭＳ Ｐゴシック" charset="0"/>
          <a:cs typeface="宋体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5400">
          <a:solidFill>
            <a:schemeClr val="tx1"/>
          </a:solidFill>
          <a:latin typeface="Calisto MT" charset="0"/>
          <a:ea typeface="ＭＳ Ｐゴシック" charset="0"/>
          <a:cs typeface="宋体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5400">
          <a:solidFill>
            <a:schemeClr val="tx1"/>
          </a:solidFill>
          <a:latin typeface="Calisto MT" charset="0"/>
          <a:ea typeface="ＭＳ Ｐゴシック" charset="0"/>
          <a:cs typeface="宋体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5400">
          <a:solidFill>
            <a:schemeClr val="tx1"/>
          </a:solidFill>
          <a:latin typeface="Calisto MT" charset="0"/>
          <a:ea typeface="ＭＳ Ｐゴシック" charset="0"/>
          <a:cs typeface="宋体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5400">
          <a:solidFill>
            <a:schemeClr val="tx1"/>
          </a:solidFill>
          <a:latin typeface="Calisto MT" charset="0"/>
          <a:ea typeface="ＭＳ Ｐゴシック" charset="0"/>
          <a:cs typeface="宋体" charset="0"/>
        </a:defRPr>
      </a:lvl9pPr>
    </p:titleStyle>
    <p:bodyStyle>
      <a:lvl1pPr marL="457200" indent="-457200" algn="l" rtl="0" eaLnBrk="1" fontAlgn="base" hangingPunct="1">
        <a:spcBef>
          <a:spcPct val="0"/>
        </a:spcBef>
        <a:spcAft>
          <a:spcPts val="2000"/>
        </a:spcAft>
        <a:buFont typeface="Wingdings 2" charset="0"/>
        <a:buChar char=""/>
        <a:defRPr sz="2400" kern="1200">
          <a:solidFill>
            <a:schemeClr val="tx1"/>
          </a:solidFill>
          <a:latin typeface="宋体"/>
          <a:ea typeface="宋体"/>
          <a:cs typeface="宋体"/>
        </a:defRPr>
      </a:lvl1pPr>
      <a:lvl2pPr marL="914400" indent="-457200" algn="l" rtl="0" eaLnBrk="1" fontAlgn="base" hangingPunct="1">
        <a:spcBef>
          <a:spcPct val="0"/>
        </a:spcBef>
        <a:spcAft>
          <a:spcPts val="1000"/>
        </a:spcAft>
        <a:buClr>
          <a:schemeClr val="bg2"/>
        </a:buClr>
        <a:buFont typeface="Wingdings 2" charset="0"/>
        <a:buChar char=""/>
        <a:defRPr sz="2200" kern="1200">
          <a:solidFill>
            <a:schemeClr val="tx1"/>
          </a:solidFill>
          <a:latin typeface="宋体"/>
          <a:ea typeface="宋体"/>
          <a:cs typeface="宋体"/>
        </a:defRPr>
      </a:lvl2pPr>
      <a:lvl3pPr marL="1371600" indent="-457200" algn="l" rtl="0" eaLnBrk="1" fontAlgn="base" hangingPunct="1">
        <a:spcBef>
          <a:spcPct val="0"/>
        </a:spcBef>
        <a:spcAft>
          <a:spcPts val="1000"/>
        </a:spcAft>
        <a:buFont typeface="Wingdings 2" charset="0"/>
        <a:buChar char=""/>
        <a:defRPr sz="2000" kern="1200">
          <a:solidFill>
            <a:schemeClr val="tx1"/>
          </a:solidFill>
          <a:latin typeface="宋体"/>
          <a:ea typeface="宋体"/>
          <a:cs typeface="宋体"/>
        </a:defRPr>
      </a:lvl3pPr>
      <a:lvl4pPr marL="1828800" indent="-457200" algn="l" rtl="0" eaLnBrk="1" fontAlgn="base" hangingPunct="1">
        <a:spcBef>
          <a:spcPct val="0"/>
        </a:spcBef>
        <a:spcAft>
          <a:spcPts val="1000"/>
        </a:spcAft>
        <a:buClr>
          <a:schemeClr val="bg2"/>
        </a:buClr>
        <a:buFont typeface="Wingdings 2" charset="0"/>
        <a:buChar char=""/>
        <a:defRPr kern="1200">
          <a:solidFill>
            <a:schemeClr val="tx1"/>
          </a:solidFill>
          <a:latin typeface="宋体"/>
          <a:ea typeface="宋体"/>
          <a:cs typeface="宋体"/>
        </a:defRPr>
      </a:lvl4pPr>
      <a:lvl5pPr marL="2286000" indent="-457200" algn="l" rtl="0" eaLnBrk="1" fontAlgn="base" hangingPunct="1">
        <a:spcBef>
          <a:spcPct val="0"/>
        </a:spcBef>
        <a:spcAft>
          <a:spcPts val="1000"/>
        </a:spcAft>
        <a:buFont typeface="Wingdings 2" charset="0"/>
        <a:buChar char=""/>
        <a:defRPr kern="1200">
          <a:solidFill>
            <a:schemeClr val="tx1"/>
          </a:solidFill>
          <a:latin typeface="宋体"/>
          <a:ea typeface="宋体"/>
          <a:cs typeface="宋体"/>
        </a:defRPr>
      </a:lvl5pPr>
      <a:lvl6pPr marL="2743200" indent="-461963" algn="l" defTabSz="914400" rtl="0" eaLnBrk="1" latinLnBrk="0" hangingPunct="1">
        <a:spcBef>
          <a:spcPts val="0"/>
        </a:spcBef>
        <a:spcAft>
          <a:spcPts val="600"/>
        </a:spcAft>
        <a:buClr>
          <a:schemeClr val="bg2"/>
        </a:buClr>
        <a:buFont typeface="Wingdings 2" pitchFamily="18" charset="2"/>
        <a:buChar char="ò"/>
        <a:defRPr lang="en-US" sz="1800" kern="120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3205163" indent="-461963" algn="l" defTabSz="914400" rtl="0" eaLnBrk="1" latinLnBrk="0" hangingPunct="1">
        <a:spcBef>
          <a:spcPts val="0"/>
        </a:spcBef>
        <a:spcAft>
          <a:spcPts val="600"/>
        </a:spcAft>
        <a:buFont typeface="Wingdings 2" pitchFamily="18" charset="2"/>
        <a:buChar char="ò"/>
        <a:defRPr lang="en-US" sz="1800" kern="1200" dirty="0" smtClean="0">
          <a:solidFill>
            <a:schemeClr val="tx1"/>
          </a:solidFill>
          <a:latin typeface="+mn-lt"/>
          <a:ea typeface="+mn-ea"/>
          <a:cs typeface="+mn-cs"/>
        </a:defRPr>
      </a:lvl7pPr>
      <a:lvl8pPr marL="3657600" indent="-461963" algn="l" defTabSz="914400" rtl="0" eaLnBrk="1" latinLnBrk="0" hangingPunct="1">
        <a:spcBef>
          <a:spcPts val="0"/>
        </a:spcBef>
        <a:spcAft>
          <a:spcPts val="600"/>
        </a:spcAft>
        <a:buClr>
          <a:schemeClr val="bg2"/>
        </a:buClr>
        <a:buFont typeface="Wingdings 2" pitchFamily="18" charset="2"/>
        <a:buChar char="ò"/>
        <a:defRPr lang="en-US" sz="1800" kern="1200" dirty="0" smtClean="0">
          <a:solidFill>
            <a:schemeClr val="tx1"/>
          </a:solidFill>
          <a:latin typeface="+mn-lt"/>
          <a:ea typeface="+mn-ea"/>
          <a:cs typeface="+mn-cs"/>
        </a:defRPr>
      </a:lvl8pPr>
      <a:lvl9pPr marL="4119563" indent="-461963" algn="l" defTabSz="914400" rtl="0" eaLnBrk="1" latinLnBrk="0" hangingPunct="1">
        <a:spcBef>
          <a:spcPts val="0"/>
        </a:spcBef>
        <a:spcAft>
          <a:spcPts val="600"/>
        </a:spcAft>
        <a:buFont typeface="Wingdings 2" pitchFamily="18" charset="2"/>
        <a:buChar char="ò"/>
        <a:defRPr lang="en-US" sz="1800" kern="1200" dirty="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6" descr="TextPageOverlay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71500" y="6159500"/>
            <a:ext cx="3200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  <a:ea typeface="宋体" charset="0"/>
              </a:defRPr>
            </a:lvl1pPr>
          </a:lstStyle>
          <a:p>
            <a:endParaRPr lang="en-US"/>
          </a:p>
        </p:txBody>
      </p:sp>
      <p:sp>
        <p:nvSpPr>
          <p:cNvPr id="20484" name="Title Placeholder 1"/>
          <p:cNvSpPr>
            <a:spLocks noGrp="1"/>
          </p:cNvSpPr>
          <p:nvPr>
            <p:ph type="title"/>
          </p:nvPr>
        </p:nvSpPr>
        <p:spPr bwMode="auto">
          <a:xfrm>
            <a:off x="571500" y="274638"/>
            <a:ext cx="8001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0485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571500" y="1905000"/>
            <a:ext cx="80010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372100" y="6159500"/>
            <a:ext cx="3200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  <a:ea typeface="宋体" charset="0"/>
              </a:defRPr>
            </a:lvl1pPr>
          </a:lstStyle>
          <a:p>
            <a:fld id="{5BA6F095-8FAA-0B48-8719-80EEC87BCBD3}" type="datetime1">
              <a:rPr lang="en-US" smtClean="0"/>
              <a:t>6/4/2021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046538" y="6159500"/>
            <a:ext cx="1050925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chemeClr val="bg2"/>
                </a:solidFill>
              </a:defRPr>
            </a:lvl1pPr>
          </a:lstStyle>
          <a:p>
            <a:fld id="{EF1FEC02-31F5-C647-A7D5-44A3529BC670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668" r:id="rId1"/>
    <p:sldLayoutId id="2147484669" r:id="rId2"/>
    <p:sldLayoutId id="2147484670" r:id="rId3"/>
    <p:sldLayoutId id="2147484671" r:id="rId4"/>
    <p:sldLayoutId id="2147484672" r:id="rId5"/>
    <p:sldLayoutId id="2147484673" r:id="rId6"/>
    <p:sldLayoutId id="2147484674" r:id="rId7"/>
    <p:sldLayoutId id="2147484675" r:id="rId8"/>
    <p:sldLayoutId id="2147484676" r:id="rId9"/>
    <p:sldLayoutId id="2147484677" r:id="rId10"/>
    <p:sldLayoutId id="2147484678" r:id="rId11"/>
    <p:sldLayoutId id="2147484679" r:id="rId12"/>
    <p:sldLayoutId id="2147484680" r:id="rId13"/>
    <p:sldLayoutId id="2147484681" r:id="rId14"/>
    <p:sldLayoutId id="2147484682" r:id="rId15"/>
    <p:sldLayoutId id="2147484683" r:id="rId16"/>
    <p:sldLayoutId id="2147484684" r:id="rId17"/>
  </p:sldLayoutIdLst>
  <p:hf sldNum="0"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600" kern="1200">
          <a:solidFill>
            <a:schemeClr val="tx1"/>
          </a:solidFill>
          <a:latin typeface="Songti SC Regular"/>
          <a:ea typeface="ＭＳ Ｐゴシック" charset="0"/>
          <a:cs typeface="Songti SC Regular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5400">
          <a:solidFill>
            <a:schemeClr val="tx1"/>
          </a:solidFill>
          <a:latin typeface="Calisto MT" charset="0"/>
          <a:ea typeface="ＭＳ Ｐゴシック" charset="0"/>
          <a:cs typeface="宋体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5400">
          <a:solidFill>
            <a:schemeClr val="tx1"/>
          </a:solidFill>
          <a:latin typeface="Calisto MT" charset="0"/>
          <a:ea typeface="ＭＳ Ｐゴシック" charset="0"/>
          <a:cs typeface="宋体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5400">
          <a:solidFill>
            <a:schemeClr val="tx1"/>
          </a:solidFill>
          <a:latin typeface="Calisto MT" charset="0"/>
          <a:ea typeface="ＭＳ Ｐゴシック" charset="0"/>
          <a:cs typeface="宋体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5400">
          <a:solidFill>
            <a:schemeClr val="tx1"/>
          </a:solidFill>
          <a:latin typeface="Calisto MT" charset="0"/>
          <a:ea typeface="ＭＳ Ｐゴシック" charset="0"/>
          <a:cs typeface="宋体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5400">
          <a:solidFill>
            <a:schemeClr val="tx1"/>
          </a:solidFill>
          <a:latin typeface="Calisto MT" charset="0"/>
          <a:ea typeface="ＭＳ Ｐゴシック" charset="0"/>
          <a:cs typeface="宋体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5400">
          <a:solidFill>
            <a:schemeClr val="tx1"/>
          </a:solidFill>
          <a:latin typeface="Calisto MT" charset="0"/>
          <a:ea typeface="ＭＳ Ｐゴシック" charset="0"/>
          <a:cs typeface="宋体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5400">
          <a:solidFill>
            <a:schemeClr val="tx1"/>
          </a:solidFill>
          <a:latin typeface="Calisto MT" charset="0"/>
          <a:ea typeface="ＭＳ Ｐゴシック" charset="0"/>
          <a:cs typeface="宋体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5400">
          <a:solidFill>
            <a:schemeClr val="tx1"/>
          </a:solidFill>
          <a:latin typeface="Calisto MT" charset="0"/>
          <a:ea typeface="ＭＳ Ｐゴシック" charset="0"/>
          <a:cs typeface="宋体" charset="0"/>
        </a:defRPr>
      </a:lvl9pPr>
    </p:titleStyle>
    <p:bodyStyle>
      <a:lvl1pPr marL="457200" indent="-457200" algn="l" rtl="0" eaLnBrk="1" fontAlgn="base" hangingPunct="1">
        <a:spcBef>
          <a:spcPct val="0"/>
        </a:spcBef>
        <a:spcAft>
          <a:spcPts val="2000"/>
        </a:spcAft>
        <a:buFont typeface="Wingdings 2" charset="0"/>
        <a:buChar char=""/>
        <a:defRPr sz="2400" kern="1200">
          <a:solidFill>
            <a:schemeClr val="tx1"/>
          </a:solidFill>
          <a:latin typeface="宋体"/>
          <a:ea typeface="宋体"/>
          <a:cs typeface="宋体"/>
        </a:defRPr>
      </a:lvl1pPr>
      <a:lvl2pPr marL="914400" indent="-457200" algn="l" rtl="0" eaLnBrk="1" fontAlgn="base" hangingPunct="1">
        <a:spcBef>
          <a:spcPct val="0"/>
        </a:spcBef>
        <a:spcAft>
          <a:spcPts val="1000"/>
        </a:spcAft>
        <a:buClr>
          <a:schemeClr val="bg2"/>
        </a:buClr>
        <a:buFont typeface="Wingdings 2" charset="0"/>
        <a:buChar char=""/>
        <a:defRPr sz="2200" kern="1200">
          <a:solidFill>
            <a:schemeClr val="tx1"/>
          </a:solidFill>
          <a:latin typeface="宋体"/>
          <a:ea typeface="宋体"/>
          <a:cs typeface="宋体"/>
        </a:defRPr>
      </a:lvl2pPr>
      <a:lvl3pPr marL="1371600" indent="-457200" algn="l" rtl="0" eaLnBrk="1" fontAlgn="base" hangingPunct="1">
        <a:spcBef>
          <a:spcPct val="0"/>
        </a:spcBef>
        <a:spcAft>
          <a:spcPts val="1000"/>
        </a:spcAft>
        <a:buFont typeface="Wingdings 2" charset="0"/>
        <a:buChar char=""/>
        <a:defRPr sz="2000" kern="1200">
          <a:solidFill>
            <a:schemeClr val="tx1"/>
          </a:solidFill>
          <a:latin typeface="宋体"/>
          <a:ea typeface="宋体"/>
          <a:cs typeface="宋体"/>
        </a:defRPr>
      </a:lvl3pPr>
      <a:lvl4pPr marL="1828800" indent="-457200" algn="l" rtl="0" eaLnBrk="1" fontAlgn="base" hangingPunct="1">
        <a:spcBef>
          <a:spcPct val="0"/>
        </a:spcBef>
        <a:spcAft>
          <a:spcPts val="1000"/>
        </a:spcAft>
        <a:buClr>
          <a:schemeClr val="bg2"/>
        </a:buClr>
        <a:buFont typeface="Wingdings 2" charset="0"/>
        <a:buChar char=""/>
        <a:defRPr kern="1200">
          <a:solidFill>
            <a:schemeClr val="tx1"/>
          </a:solidFill>
          <a:latin typeface="宋体"/>
          <a:ea typeface="宋体"/>
          <a:cs typeface="宋体"/>
        </a:defRPr>
      </a:lvl4pPr>
      <a:lvl5pPr marL="2286000" indent="-457200" algn="l" rtl="0" eaLnBrk="1" fontAlgn="base" hangingPunct="1">
        <a:spcBef>
          <a:spcPct val="0"/>
        </a:spcBef>
        <a:spcAft>
          <a:spcPts val="1000"/>
        </a:spcAft>
        <a:buFont typeface="Wingdings 2" charset="0"/>
        <a:buChar char=""/>
        <a:defRPr kern="1200">
          <a:solidFill>
            <a:schemeClr val="tx1"/>
          </a:solidFill>
          <a:latin typeface="宋体"/>
          <a:ea typeface="宋体"/>
          <a:cs typeface="宋体"/>
        </a:defRPr>
      </a:lvl5pPr>
      <a:lvl6pPr marL="2743200" indent="-461963" algn="l" defTabSz="914400" rtl="0" eaLnBrk="1" latinLnBrk="0" hangingPunct="1">
        <a:spcBef>
          <a:spcPts val="0"/>
        </a:spcBef>
        <a:spcAft>
          <a:spcPts val="600"/>
        </a:spcAft>
        <a:buClr>
          <a:schemeClr val="bg2"/>
        </a:buClr>
        <a:buFont typeface="Wingdings 2" pitchFamily="18" charset="2"/>
        <a:buChar char="ò"/>
        <a:defRPr lang="en-US" sz="1800" kern="120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3205163" indent="-461963" algn="l" defTabSz="914400" rtl="0" eaLnBrk="1" latinLnBrk="0" hangingPunct="1">
        <a:spcBef>
          <a:spcPts val="0"/>
        </a:spcBef>
        <a:spcAft>
          <a:spcPts val="600"/>
        </a:spcAft>
        <a:buFont typeface="Wingdings 2" pitchFamily="18" charset="2"/>
        <a:buChar char="ò"/>
        <a:defRPr lang="en-US" sz="1800" kern="1200" dirty="0" smtClean="0">
          <a:solidFill>
            <a:schemeClr val="tx1"/>
          </a:solidFill>
          <a:latin typeface="+mn-lt"/>
          <a:ea typeface="+mn-ea"/>
          <a:cs typeface="+mn-cs"/>
        </a:defRPr>
      </a:lvl7pPr>
      <a:lvl8pPr marL="3657600" indent="-461963" algn="l" defTabSz="914400" rtl="0" eaLnBrk="1" latinLnBrk="0" hangingPunct="1">
        <a:spcBef>
          <a:spcPts val="0"/>
        </a:spcBef>
        <a:spcAft>
          <a:spcPts val="600"/>
        </a:spcAft>
        <a:buClr>
          <a:schemeClr val="bg2"/>
        </a:buClr>
        <a:buFont typeface="Wingdings 2" pitchFamily="18" charset="2"/>
        <a:buChar char="ò"/>
        <a:defRPr lang="en-US" sz="1800" kern="1200" dirty="0" smtClean="0">
          <a:solidFill>
            <a:schemeClr val="tx1"/>
          </a:solidFill>
          <a:latin typeface="+mn-lt"/>
          <a:ea typeface="+mn-ea"/>
          <a:cs typeface="+mn-cs"/>
        </a:defRPr>
      </a:lvl8pPr>
      <a:lvl9pPr marL="4119563" indent="-461963" algn="l" defTabSz="914400" rtl="0" eaLnBrk="1" latinLnBrk="0" hangingPunct="1">
        <a:spcBef>
          <a:spcPts val="0"/>
        </a:spcBef>
        <a:spcAft>
          <a:spcPts val="600"/>
        </a:spcAft>
        <a:buFont typeface="Wingdings 2" pitchFamily="18" charset="2"/>
        <a:buChar char="ò"/>
        <a:defRPr lang="en-US" sz="1800" kern="1200" dirty="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2F664C-ECD0-FD4B-B898-5F90A380DCA4}" type="datetime1">
              <a:rPr lang="en-US" smtClean="0"/>
              <a:t>6/4/2021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72131B-931E-EC46-95C6-E6300CCB5D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838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  <p:sldLayoutId id="2147483995" r:id="rId7"/>
    <p:sldLayoutId id="2147483996" r:id="rId8"/>
    <p:sldLayoutId id="2147483997" r:id="rId9"/>
    <p:sldLayoutId id="2147483998" r:id="rId10"/>
    <p:sldLayoutId id="2147483999" r:id="rId11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36E4A4-5867-2146-8D15-8369A6F5E877}" type="datetime1">
              <a:rPr lang="en-US" smtClean="0"/>
              <a:t>6/4/2021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1FEC02-31F5-C647-A7D5-44A3529BC6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3113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71" r:id="rId1"/>
    <p:sldLayoutId id="2147484172" r:id="rId2"/>
    <p:sldLayoutId id="2147484173" r:id="rId3"/>
    <p:sldLayoutId id="2147484174" r:id="rId4"/>
    <p:sldLayoutId id="2147484175" r:id="rId5"/>
    <p:sldLayoutId id="2147484176" r:id="rId6"/>
    <p:sldLayoutId id="2147484177" r:id="rId7"/>
    <p:sldLayoutId id="2147484178" r:id="rId8"/>
    <p:sldLayoutId id="2147484179" r:id="rId9"/>
    <p:sldLayoutId id="2147484180" r:id="rId10"/>
    <p:sldLayoutId id="2147484181" r:id="rId11"/>
    <p:sldLayoutId id="2147484182" r:id="rId12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FA70D8-EB52-634C-895F-8089A25B8D21}" type="datetime1">
              <a:rPr lang="en-US" smtClean="0"/>
              <a:t>6/4/2021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72131B-931E-EC46-95C6-E6300CCB5D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838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84" r:id="rId1"/>
    <p:sldLayoutId id="2147484185" r:id="rId2"/>
    <p:sldLayoutId id="2147484186" r:id="rId3"/>
    <p:sldLayoutId id="2147484187" r:id="rId4"/>
    <p:sldLayoutId id="2147484188" r:id="rId5"/>
    <p:sldLayoutId id="2147484189" r:id="rId6"/>
    <p:sldLayoutId id="2147484190" r:id="rId7"/>
    <p:sldLayoutId id="2147484191" r:id="rId8"/>
    <p:sldLayoutId id="2147484192" r:id="rId9"/>
    <p:sldLayoutId id="2147484193" r:id="rId10"/>
    <p:sldLayoutId id="2147484194" r:id="rId11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467D26-6E77-BB4A-9C02-E2B9E14F1F08}" type="datetime1">
              <a:rPr lang="en-US" smtClean="0"/>
              <a:t>6/4/2021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2EAB69-8265-004E-99D3-2EF68565B9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7704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96" r:id="rId1"/>
    <p:sldLayoutId id="2147484197" r:id="rId2"/>
    <p:sldLayoutId id="2147484198" r:id="rId3"/>
    <p:sldLayoutId id="2147484199" r:id="rId4"/>
    <p:sldLayoutId id="2147484200" r:id="rId5"/>
    <p:sldLayoutId id="2147484201" r:id="rId6"/>
    <p:sldLayoutId id="2147484202" r:id="rId7"/>
    <p:sldLayoutId id="2147484203" r:id="rId8"/>
    <p:sldLayoutId id="2147484204" r:id="rId9"/>
    <p:sldLayoutId id="2147484205" r:id="rId10"/>
    <p:sldLayoutId id="2147484206" r:id="rId11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7E5887-81BC-7B47-A41C-28A7091EA41A}" type="datetime1">
              <a:rPr lang="en-US" smtClean="0"/>
              <a:t>6/4/2021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1FEC02-31F5-C647-A7D5-44A3529BC6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3113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08" r:id="rId1"/>
    <p:sldLayoutId id="2147484209" r:id="rId2"/>
    <p:sldLayoutId id="2147484210" r:id="rId3"/>
    <p:sldLayoutId id="2147484211" r:id="rId4"/>
    <p:sldLayoutId id="2147484212" r:id="rId5"/>
    <p:sldLayoutId id="2147484213" r:id="rId6"/>
    <p:sldLayoutId id="2147484214" r:id="rId7"/>
    <p:sldLayoutId id="2147484215" r:id="rId8"/>
    <p:sldLayoutId id="2147484216" r:id="rId9"/>
    <p:sldLayoutId id="2147484217" r:id="rId10"/>
    <p:sldLayoutId id="2147484218" r:id="rId11"/>
    <p:sldLayoutId id="2147484219" r:id="rId12"/>
    <p:sldLayoutId id="2147484220" r:id="rId13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6" descr="TextPageOverlay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71500" y="6159500"/>
            <a:ext cx="3200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  <a:ea typeface="宋体" charset="0"/>
              </a:defRPr>
            </a:lvl1pPr>
          </a:lstStyle>
          <a:p>
            <a:endParaRPr lang="en-US"/>
          </a:p>
        </p:txBody>
      </p:sp>
      <p:sp>
        <p:nvSpPr>
          <p:cNvPr id="20484" name="Title Placeholder 1"/>
          <p:cNvSpPr>
            <a:spLocks noGrp="1"/>
          </p:cNvSpPr>
          <p:nvPr>
            <p:ph type="title"/>
          </p:nvPr>
        </p:nvSpPr>
        <p:spPr bwMode="auto">
          <a:xfrm>
            <a:off x="571500" y="274638"/>
            <a:ext cx="8001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0485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571500" y="1905000"/>
            <a:ext cx="80010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372100" y="6159500"/>
            <a:ext cx="3200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  <a:ea typeface="宋体" charset="0"/>
              </a:defRPr>
            </a:lvl1pPr>
          </a:lstStyle>
          <a:p>
            <a:fld id="{BCBA0F08-2E9F-5947-8835-8AA61E024A63}" type="datetime1">
              <a:rPr lang="en-US" smtClean="0"/>
              <a:t>6/4/2021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046538" y="6159500"/>
            <a:ext cx="1050925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chemeClr val="bg2"/>
                </a:solidFill>
              </a:defRPr>
            </a:lvl1pPr>
          </a:lstStyle>
          <a:p>
            <a:fld id="{EF1FEC02-31F5-C647-A7D5-44A3529BC670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22" r:id="rId1"/>
    <p:sldLayoutId id="2147484223" r:id="rId2"/>
    <p:sldLayoutId id="2147484224" r:id="rId3"/>
    <p:sldLayoutId id="2147484225" r:id="rId4"/>
    <p:sldLayoutId id="2147484226" r:id="rId5"/>
    <p:sldLayoutId id="2147484227" r:id="rId6"/>
    <p:sldLayoutId id="2147484228" r:id="rId7"/>
    <p:sldLayoutId id="2147484229" r:id="rId8"/>
    <p:sldLayoutId id="2147484230" r:id="rId9"/>
    <p:sldLayoutId id="2147484231" r:id="rId10"/>
    <p:sldLayoutId id="2147484232" r:id="rId11"/>
    <p:sldLayoutId id="2147484233" r:id="rId12"/>
    <p:sldLayoutId id="2147484234" r:id="rId13"/>
    <p:sldLayoutId id="2147484235" r:id="rId14"/>
    <p:sldLayoutId id="2147484236" r:id="rId15"/>
    <p:sldLayoutId id="2147484237" r:id="rId16"/>
    <p:sldLayoutId id="2147484238" r:id="rId17"/>
  </p:sldLayoutIdLst>
  <p:hf sldNum="0"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600" kern="1200">
          <a:solidFill>
            <a:schemeClr val="tx1"/>
          </a:solidFill>
          <a:latin typeface="Songti SC Regular"/>
          <a:ea typeface="ＭＳ Ｐゴシック" charset="0"/>
          <a:cs typeface="Songti SC Regular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5400">
          <a:solidFill>
            <a:schemeClr val="tx1"/>
          </a:solidFill>
          <a:latin typeface="Calisto MT" charset="0"/>
          <a:ea typeface="ＭＳ Ｐゴシック" charset="0"/>
          <a:cs typeface="宋体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5400">
          <a:solidFill>
            <a:schemeClr val="tx1"/>
          </a:solidFill>
          <a:latin typeface="Calisto MT" charset="0"/>
          <a:ea typeface="ＭＳ Ｐゴシック" charset="0"/>
          <a:cs typeface="宋体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5400">
          <a:solidFill>
            <a:schemeClr val="tx1"/>
          </a:solidFill>
          <a:latin typeface="Calisto MT" charset="0"/>
          <a:ea typeface="ＭＳ Ｐゴシック" charset="0"/>
          <a:cs typeface="宋体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5400">
          <a:solidFill>
            <a:schemeClr val="tx1"/>
          </a:solidFill>
          <a:latin typeface="Calisto MT" charset="0"/>
          <a:ea typeface="ＭＳ Ｐゴシック" charset="0"/>
          <a:cs typeface="宋体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5400">
          <a:solidFill>
            <a:schemeClr val="tx1"/>
          </a:solidFill>
          <a:latin typeface="Calisto MT" charset="0"/>
          <a:ea typeface="ＭＳ Ｐゴシック" charset="0"/>
          <a:cs typeface="宋体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5400">
          <a:solidFill>
            <a:schemeClr val="tx1"/>
          </a:solidFill>
          <a:latin typeface="Calisto MT" charset="0"/>
          <a:ea typeface="ＭＳ Ｐゴシック" charset="0"/>
          <a:cs typeface="宋体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5400">
          <a:solidFill>
            <a:schemeClr val="tx1"/>
          </a:solidFill>
          <a:latin typeface="Calisto MT" charset="0"/>
          <a:ea typeface="ＭＳ Ｐゴシック" charset="0"/>
          <a:cs typeface="宋体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5400">
          <a:solidFill>
            <a:schemeClr val="tx1"/>
          </a:solidFill>
          <a:latin typeface="Calisto MT" charset="0"/>
          <a:ea typeface="ＭＳ Ｐゴシック" charset="0"/>
          <a:cs typeface="宋体" charset="0"/>
        </a:defRPr>
      </a:lvl9pPr>
    </p:titleStyle>
    <p:bodyStyle>
      <a:lvl1pPr marL="457200" indent="-457200" algn="l" rtl="0" eaLnBrk="1" fontAlgn="base" hangingPunct="1">
        <a:spcBef>
          <a:spcPct val="0"/>
        </a:spcBef>
        <a:spcAft>
          <a:spcPts val="2000"/>
        </a:spcAft>
        <a:buFont typeface="Wingdings 2" charset="0"/>
        <a:buChar char=""/>
        <a:defRPr sz="2400" kern="1200">
          <a:solidFill>
            <a:schemeClr val="tx1"/>
          </a:solidFill>
          <a:latin typeface="宋体"/>
          <a:ea typeface="宋体"/>
          <a:cs typeface="宋体"/>
        </a:defRPr>
      </a:lvl1pPr>
      <a:lvl2pPr marL="914400" indent="-457200" algn="l" rtl="0" eaLnBrk="1" fontAlgn="base" hangingPunct="1">
        <a:spcBef>
          <a:spcPct val="0"/>
        </a:spcBef>
        <a:spcAft>
          <a:spcPts val="1000"/>
        </a:spcAft>
        <a:buClr>
          <a:schemeClr val="bg2"/>
        </a:buClr>
        <a:buFont typeface="Wingdings 2" charset="0"/>
        <a:buChar char=""/>
        <a:defRPr sz="2200" kern="1200">
          <a:solidFill>
            <a:schemeClr val="tx1"/>
          </a:solidFill>
          <a:latin typeface="宋体"/>
          <a:ea typeface="宋体"/>
          <a:cs typeface="宋体"/>
        </a:defRPr>
      </a:lvl2pPr>
      <a:lvl3pPr marL="1371600" indent="-457200" algn="l" rtl="0" eaLnBrk="1" fontAlgn="base" hangingPunct="1">
        <a:spcBef>
          <a:spcPct val="0"/>
        </a:spcBef>
        <a:spcAft>
          <a:spcPts val="1000"/>
        </a:spcAft>
        <a:buFont typeface="Wingdings 2" charset="0"/>
        <a:buChar char=""/>
        <a:defRPr sz="2000" kern="1200">
          <a:solidFill>
            <a:schemeClr val="tx1"/>
          </a:solidFill>
          <a:latin typeface="宋体"/>
          <a:ea typeface="宋体"/>
          <a:cs typeface="宋体"/>
        </a:defRPr>
      </a:lvl3pPr>
      <a:lvl4pPr marL="1828800" indent="-457200" algn="l" rtl="0" eaLnBrk="1" fontAlgn="base" hangingPunct="1">
        <a:spcBef>
          <a:spcPct val="0"/>
        </a:spcBef>
        <a:spcAft>
          <a:spcPts val="1000"/>
        </a:spcAft>
        <a:buClr>
          <a:schemeClr val="bg2"/>
        </a:buClr>
        <a:buFont typeface="Wingdings 2" charset="0"/>
        <a:buChar char=""/>
        <a:defRPr kern="1200">
          <a:solidFill>
            <a:schemeClr val="tx1"/>
          </a:solidFill>
          <a:latin typeface="宋体"/>
          <a:ea typeface="宋体"/>
          <a:cs typeface="宋体"/>
        </a:defRPr>
      </a:lvl4pPr>
      <a:lvl5pPr marL="2286000" indent="-457200" algn="l" rtl="0" eaLnBrk="1" fontAlgn="base" hangingPunct="1">
        <a:spcBef>
          <a:spcPct val="0"/>
        </a:spcBef>
        <a:spcAft>
          <a:spcPts val="1000"/>
        </a:spcAft>
        <a:buFont typeface="Wingdings 2" charset="0"/>
        <a:buChar char=""/>
        <a:defRPr kern="1200">
          <a:solidFill>
            <a:schemeClr val="tx1"/>
          </a:solidFill>
          <a:latin typeface="宋体"/>
          <a:ea typeface="宋体"/>
          <a:cs typeface="宋体"/>
        </a:defRPr>
      </a:lvl5pPr>
      <a:lvl6pPr marL="2743200" indent="-461963" algn="l" defTabSz="914400" rtl="0" eaLnBrk="1" latinLnBrk="0" hangingPunct="1">
        <a:spcBef>
          <a:spcPts val="0"/>
        </a:spcBef>
        <a:spcAft>
          <a:spcPts val="600"/>
        </a:spcAft>
        <a:buClr>
          <a:schemeClr val="bg2"/>
        </a:buClr>
        <a:buFont typeface="Wingdings 2" pitchFamily="18" charset="2"/>
        <a:buChar char="ò"/>
        <a:defRPr lang="en-US" sz="1800" kern="120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3205163" indent="-461963" algn="l" defTabSz="914400" rtl="0" eaLnBrk="1" latinLnBrk="0" hangingPunct="1">
        <a:spcBef>
          <a:spcPts val="0"/>
        </a:spcBef>
        <a:spcAft>
          <a:spcPts val="600"/>
        </a:spcAft>
        <a:buFont typeface="Wingdings 2" pitchFamily="18" charset="2"/>
        <a:buChar char="ò"/>
        <a:defRPr lang="en-US" sz="1800" kern="1200" dirty="0" smtClean="0">
          <a:solidFill>
            <a:schemeClr val="tx1"/>
          </a:solidFill>
          <a:latin typeface="+mn-lt"/>
          <a:ea typeface="+mn-ea"/>
          <a:cs typeface="+mn-cs"/>
        </a:defRPr>
      </a:lvl7pPr>
      <a:lvl8pPr marL="3657600" indent="-461963" algn="l" defTabSz="914400" rtl="0" eaLnBrk="1" latinLnBrk="0" hangingPunct="1">
        <a:spcBef>
          <a:spcPts val="0"/>
        </a:spcBef>
        <a:spcAft>
          <a:spcPts val="600"/>
        </a:spcAft>
        <a:buClr>
          <a:schemeClr val="bg2"/>
        </a:buClr>
        <a:buFont typeface="Wingdings 2" pitchFamily="18" charset="2"/>
        <a:buChar char="ò"/>
        <a:defRPr lang="en-US" sz="1800" kern="1200" dirty="0" smtClean="0">
          <a:solidFill>
            <a:schemeClr val="tx1"/>
          </a:solidFill>
          <a:latin typeface="+mn-lt"/>
          <a:ea typeface="+mn-ea"/>
          <a:cs typeface="+mn-cs"/>
        </a:defRPr>
      </a:lvl8pPr>
      <a:lvl9pPr marL="4119563" indent="-461963" algn="l" defTabSz="914400" rtl="0" eaLnBrk="1" latinLnBrk="0" hangingPunct="1">
        <a:spcBef>
          <a:spcPts val="0"/>
        </a:spcBef>
        <a:spcAft>
          <a:spcPts val="600"/>
        </a:spcAft>
        <a:buFont typeface="Wingdings 2" pitchFamily="18" charset="2"/>
        <a:buChar char="ò"/>
        <a:defRPr lang="en-US" sz="1800" kern="1200" dirty="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2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20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5.bin"/><Relationship Id="rId13" Type="http://schemas.openxmlformats.org/officeDocument/2006/relationships/image" Target="../media/image35.emf"/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32.wmf"/><Relationship Id="rId12" Type="http://schemas.openxmlformats.org/officeDocument/2006/relationships/oleObject" Target="../embeddings/oleObject17.bin"/><Relationship Id="rId2" Type="http://schemas.openxmlformats.org/officeDocument/2006/relationships/slideLayout" Target="../slideLayouts/slideLayout435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14.bin"/><Relationship Id="rId11" Type="http://schemas.openxmlformats.org/officeDocument/2006/relationships/image" Target="../media/image34.wmf"/><Relationship Id="rId5" Type="http://schemas.openxmlformats.org/officeDocument/2006/relationships/image" Target="../media/image31.wmf"/><Relationship Id="rId15" Type="http://schemas.openxmlformats.org/officeDocument/2006/relationships/image" Target="../media/image36.emf"/><Relationship Id="rId10" Type="http://schemas.openxmlformats.org/officeDocument/2006/relationships/oleObject" Target="../embeddings/oleObject16.bin"/><Relationship Id="rId4" Type="http://schemas.openxmlformats.org/officeDocument/2006/relationships/oleObject" Target="../embeddings/oleObject13.bin"/><Relationship Id="rId9" Type="http://schemas.openxmlformats.org/officeDocument/2006/relationships/image" Target="../media/image33.wmf"/><Relationship Id="rId14" Type="http://schemas.openxmlformats.org/officeDocument/2006/relationships/oleObject" Target="../embeddings/oleObject18.bin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2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2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20.xml"/><Relationship Id="rId4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20.xml"/><Relationship Id="rId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3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2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3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3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7" Type="http://schemas.openxmlformats.org/officeDocument/2006/relationships/image" Target="../media/image44.wmf"/><Relationship Id="rId2" Type="http://schemas.openxmlformats.org/officeDocument/2006/relationships/slideLayout" Target="../slideLayouts/slideLayout435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19.bin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3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0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jpeg"/><Relationship Id="rId13" Type="http://schemas.openxmlformats.org/officeDocument/2006/relationships/image" Target="../media/image58.jpeg"/><Relationship Id="rId18" Type="http://schemas.openxmlformats.org/officeDocument/2006/relationships/image" Target="../media/image63.jpeg"/><Relationship Id="rId3" Type="http://schemas.openxmlformats.org/officeDocument/2006/relationships/image" Target="../media/image48.jpeg"/><Relationship Id="rId21" Type="http://schemas.openxmlformats.org/officeDocument/2006/relationships/image" Target="../media/image66.jpeg"/><Relationship Id="rId7" Type="http://schemas.openxmlformats.org/officeDocument/2006/relationships/image" Target="../media/image52.jpeg"/><Relationship Id="rId12" Type="http://schemas.openxmlformats.org/officeDocument/2006/relationships/image" Target="../media/image57.jpeg"/><Relationship Id="rId17" Type="http://schemas.openxmlformats.org/officeDocument/2006/relationships/image" Target="../media/image62.jpeg"/><Relationship Id="rId2" Type="http://schemas.openxmlformats.org/officeDocument/2006/relationships/image" Target="../media/image47.jpeg"/><Relationship Id="rId16" Type="http://schemas.openxmlformats.org/officeDocument/2006/relationships/image" Target="../media/image61.jpeg"/><Relationship Id="rId20" Type="http://schemas.openxmlformats.org/officeDocument/2006/relationships/image" Target="../media/image65.jpeg"/><Relationship Id="rId1" Type="http://schemas.openxmlformats.org/officeDocument/2006/relationships/slideLayout" Target="../slideLayouts/slideLayout420.xml"/><Relationship Id="rId6" Type="http://schemas.openxmlformats.org/officeDocument/2006/relationships/image" Target="../media/image51.jpeg"/><Relationship Id="rId11" Type="http://schemas.openxmlformats.org/officeDocument/2006/relationships/image" Target="../media/image56.jpeg"/><Relationship Id="rId24" Type="http://schemas.openxmlformats.org/officeDocument/2006/relationships/image" Target="../media/image69.jpeg"/><Relationship Id="rId5" Type="http://schemas.openxmlformats.org/officeDocument/2006/relationships/image" Target="../media/image50.jpeg"/><Relationship Id="rId15" Type="http://schemas.openxmlformats.org/officeDocument/2006/relationships/image" Target="../media/image60.jpeg"/><Relationship Id="rId23" Type="http://schemas.openxmlformats.org/officeDocument/2006/relationships/image" Target="../media/image68.jpeg"/><Relationship Id="rId10" Type="http://schemas.openxmlformats.org/officeDocument/2006/relationships/image" Target="../media/image55.jpeg"/><Relationship Id="rId19" Type="http://schemas.openxmlformats.org/officeDocument/2006/relationships/image" Target="../media/image64.jpeg"/><Relationship Id="rId4" Type="http://schemas.openxmlformats.org/officeDocument/2006/relationships/image" Target="../media/image49.jpeg"/><Relationship Id="rId9" Type="http://schemas.openxmlformats.org/officeDocument/2006/relationships/image" Target="../media/image54.jpeg"/><Relationship Id="rId14" Type="http://schemas.openxmlformats.org/officeDocument/2006/relationships/image" Target="../media/image59.jpeg"/><Relationship Id="rId22" Type="http://schemas.openxmlformats.org/officeDocument/2006/relationships/image" Target="../media/image67.jpe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jpeg"/><Relationship Id="rId3" Type="http://schemas.openxmlformats.org/officeDocument/2006/relationships/image" Target="../media/image70.jpeg"/><Relationship Id="rId7" Type="http://schemas.openxmlformats.org/officeDocument/2006/relationships/image" Target="../media/image74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20.xml"/><Relationship Id="rId6" Type="http://schemas.openxmlformats.org/officeDocument/2006/relationships/image" Target="../media/image73.jpeg"/><Relationship Id="rId5" Type="http://schemas.openxmlformats.org/officeDocument/2006/relationships/image" Target="../media/image72.jpeg"/><Relationship Id="rId4" Type="http://schemas.openxmlformats.org/officeDocument/2006/relationships/image" Target="../media/image71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35.xml"/><Relationship Id="rId4" Type="http://schemas.openxmlformats.org/officeDocument/2006/relationships/image" Target="../media/image7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43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35.xml"/><Relationship Id="rId4" Type="http://schemas.openxmlformats.org/officeDocument/2006/relationships/image" Target="../media/image81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jpeg"/><Relationship Id="rId3" Type="http://schemas.openxmlformats.org/officeDocument/2006/relationships/image" Target="../media/image82.png"/><Relationship Id="rId7" Type="http://schemas.openxmlformats.org/officeDocument/2006/relationships/image" Target="../media/image86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35.xml"/><Relationship Id="rId6" Type="http://schemas.openxmlformats.org/officeDocument/2006/relationships/image" Target="../media/image85.jpeg"/><Relationship Id="rId11" Type="http://schemas.openxmlformats.org/officeDocument/2006/relationships/image" Target="../media/image90.png"/><Relationship Id="rId5" Type="http://schemas.openxmlformats.org/officeDocument/2006/relationships/image" Target="../media/image84.jpeg"/><Relationship Id="rId10" Type="http://schemas.openxmlformats.org/officeDocument/2006/relationships/image" Target="../media/image89.jpeg"/><Relationship Id="rId4" Type="http://schemas.openxmlformats.org/officeDocument/2006/relationships/image" Target="../media/image83.png"/><Relationship Id="rId9" Type="http://schemas.openxmlformats.org/officeDocument/2006/relationships/image" Target="../media/image88.jpe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12" Type="http://schemas.openxmlformats.org/officeDocument/2006/relationships/image" Target="../media/image100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35.xml"/><Relationship Id="rId6" Type="http://schemas.openxmlformats.org/officeDocument/2006/relationships/image" Target="../media/image94.png"/><Relationship Id="rId11" Type="http://schemas.openxmlformats.org/officeDocument/2006/relationships/image" Target="../media/image99.png"/><Relationship Id="rId5" Type="http://schemas.openxmlformats.org/officeDocument/2006/relationships/image" Target="../media/image93.png"/><Relationship Id="rId10" Type="http://schemas.openxmlformats.org/officeDocument/2006/relationships/image" Target="../media/image98.png"/><Relationship Id="rId4" Type="http://schemas.openxmlformats.org/officeDocument/2006/relationships/image" Target="../media/image92.png"/><Relationship Id="rId9" Type="http://schemas.openxmlformats.org/officeDocument/2006/relationships/image" Target="../media/image9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3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3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12.emf"/><Relationship Id="rId2" Type="http://schemas.openxmlformats.org/officeDocument/2006/relationships/slideLayout" Target="../slideLayouts/slideLayout435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11.emf"/><Relationship Id="rId4" Type="http://schemas.openxmlformats.org/officeDocument/2006/relationships/oleObject" Target="../embeddings/oleObject1.bin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.bin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15.wmf"/><Relationship Id="rId2" Type="http://schemas.openxmlformats.org/officeDocument/2006/relationships/slideLayout" Target="../slideLayouts/slideLayout435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4.bin"/><Relationship Id="rId5" Type="http://schemas.openxmlformats.org/officeDocument/2006/relationships/image" Target="../media/image14.emf"/><Relationship Id="rId10" Type="http://schemas.openxmlformats.org/officeDocument/2006/relationships/image" Target="../media/image17.png"/><Relationship Id="rId4" Type="http://schemas.openxmlformats.org/officeDocument/2006/relationships/oleObject" Target="../embeddings/oleObject3.bin"/><Relationship Id="rId9" Type="http://schemas.openxmlformats.org/officeDocument/2006/relationships/image" Target="../media/image16.e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wmf"/><Relationship Id="rId13" Type="http://schemas.openxmlformats.org/officeDocument/2006/relationships/image" Target="../media/image23.png"/><Relationship Id="rId3" Type="http://schemas.openxmlformats.org/officeDocument/2006/relationships/notesSlide" Target="../notesSlides/notesSlide6.xml"/><Relationship Id="rId7" Type="http://schemas.openxmlformats.org/officeDocument/2006/relationships/oleObject" Target="../embeddings/oleObject7.bin"/><Relationship Id="rId12" Type="http://schemas.openxmlformats.org/officeDocument/2006/relationships/image" Target="../media/image21.wmf"/><Relationship Id="rId2" Type="http://schemas.openxmlformats.org/officeDocument/2006/relationships/slideLayout" Target="../slideLayouts/slideLayout435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22.png"/><Relationship Id="rId11" Type="http://schemas.openxmlformats.org/officeDocument/2006/relationships/oleObject" Target="../embeddings/oleObject9.bin"/><Relationship Id="rId5" Type="http://schemas.openxmlformats.org/officeDocument/2006/relationships/image" Target="../media/image18.wmf"/><Relationship Id="rId10" Type="http://schemas.openxmlformats.org/officeDocument/2006/relationships/image" Target="../media/image20.wmf"/><Relationship Id="rId4" Type="http://schemas.openxmlformats.org/officeDocument/2006/relationships/oleObject" Target="../embeddings/oleObject6.bin"/><Relationship Id="rId9" Type="http://schemas.openxmlformats.org/officeDocument/2006/relationships/oleObject" Target="../embeddings/oleObject8.bin"/><Relationship Id="rId1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wmf"/><Relationship Id="rId3" Type="http://schemas.openxmlformats.org/officeDocument/2006/relationships/notesSlide" Target="../notesSlides/notesSlide7.xml"/><Relationship Id="rId7" Type="http://schemas.openxmlformats.org/officeDocument/2006/relationships/oleObject" Target="../embeddings/oleObject11.bin"/><Relationship Id="rId2" Type="http://schemas.openxmlformats.org/officeDocument/2006/relationships/slideLayout" Target="../slideLayouts/slideLayout435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25.wmf"/><Relationship Id="rId5" Type="http://schemas.openxmlformats.org/officeDocument/2006/relationships/oleObject" Target="../embeddings/oleObject10.bin"/><Relationship Id="rId10" Type="http://schemas.openxmlformats.org/officeDocument/2006/relationships/image" Target="../media/image27.wmf"/><Relationship Id="rId4" Type="http://schemas.openxmlformats.org/officeDocument/2006/relationships/image" Target="../media/image28.png"/><Relationship Id="rId9" Type="http://schemas.openxmlformats.org/officeDocument/2006/relationships/oleObject" Target="../embeddings/oleObject12.bin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3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sz="4800" dirty="0">
                <a:latin typeface="Times New Roman"/>
                <a:ea typeface="新細明體" charset="0"/>
                <a:cs typeface="Times New Roman"/>
              </a:rPr>
              <a:t>Scale Invariant Feature </a:t>
            </a:r>
            <a:r>
              <a:rPr lang="en-US" altLang="zh-TW" sz="4800" dirty="0" smtClean="0">
                <a:latin typeface="Times New Roman"/>
                <a:ea typeface="新細明體" charset="0"/>
                <a:cs typeface="Times New Roman"/>
              </a:rPr>
              <a:t>Transform (</a:t>
            </a:r>
            <a:r>
              <a:rPr lang="en-US" altLang="zh-CN" spc="10" dirty="0" smtClean="0">
                <a:latin typeface="Times New Roman"/>
                <a:ea typeface="宋体"/>
                <a:cs typeface="Times New Roman"/>
              </a:rPr>
              <a:t>SIFT) </a:t>
            </a:r>
            <a:endParaRPr lang="en-US" altLang="zh-CN" spc="10" dirty="0">
              <a:latin typeface="Times New Roman"/>
              <a:ea typeface="宋体"/>
              <a:cs typeface="Times New Roman"/>
            </a:endParaRPr>
          </a:p>
        </p:txBody>
      </p:sp>
      <p:sp>
        <p:nvSpPr>
          <p:cNvPr id="3074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r">
              <a:spcAft>
                <a:spcPct val="0"/>
              </a:spcAft>
            </a:pPr>
            <a:endParaRPr lang="en-US" altLang="zh-CN" dirty="0">
              <a:latin typeface="Calisto MT" charset="0"/>
            </a:endParaRPr>
          </a:p>
          <a:p>
            <a:pPr algn="r">
              <a:spcAft>
                <a:spcPct val="0"/>
              </a:spcAft>
            </a:pPr>
            <a:endParaRPr lang="en-US" altLang="zh-CN" dirty="0">
              <a:latin typeface="Calisto MT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z="4000" dirty="0">
                <a:latin typeface="Times New Roman"/>
                <a:ea typeface="新細明體" charset="0"/>
                <a:cs typeface="Times New Roman"/>
              </a:rPr>
              <a:t>Maxima in </a:t>
            </a:r>
            <a:r>
              <a:rPr lang="en-US" altLang="zh-TW" sz="4000" i="1" dirty="0" smtClean="0">
                <a:latin typeface="Times New Roman"/>
                <a:ea typeface="新細明體" charset="0"/>
                <a:cs typeface="Times New Roman"/>
              </a:rPr>
              <a:t>D</a:t>
            </a:r>
            <a:endParaRPr lang="en-US" altLang="zh-TW" sz="4000" i="1" dirty="0">
              <a:latin typeface="Times New Roman"/>
              <a:ea typeface="新細明體" charset="0"/>
              <a:cs typeface="Times New Roman"/>
            </a:endParaRPr>
          </a:p>
        </p:txBody>
      </p:sp>
      <p:pic>
        <p:nvPicPr>
          <p:cNvPr id="78850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9000" y="1150938"/>
            <a:ext cx="4876800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3"/>
          <p:cNvSpPr txBox="1">
            <a:spLocks/>
          </p:cNvSpPr>
          <p:nvPr/>
        </p:nvSpPr>
        <p:spPr bwMode="auto">
          <a:xfrm>
            <a:off x="6705600" y="6453336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anchor="b"/>
          <a:lstStyle>
            <a:lvl1pPr eaLnBrk="0" hangingPunct="0">
              <a:defRPr sz="2400">
                <a:solidFill>
                  <a:schemeClr val="tx1"/>
                </a:solidFill>
                <a:latin typeface="Garamond" charset="0"/>
                <a:ea typeface="ＭＳ Ｐゴシック" charset="0"/>
                <a:cs typeface="宋体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Garamond" charset="0"/>
                <a:ea typeface="宋体" charset="0"/>
                <a:cs typeface="宋体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Garamond" charset="0"/>
                <a:ea typeface="宋体" charset="0"/>
                <a:cs typeface="宋体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Garamond" charset="0"/>
                <a:ea typeface="宋体" charset="0"/>
                <a:cs typeface="宋体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Garamond" charset="0"/>
                <a:ea typeface="宋体" charset="0"/>
                <a:cs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aramond" charset="0"/>
                <a:ea typeface="宋体" charset="0"/>
                <a:cs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aramond" charset="0"/>
                <a:ea typeface="宋体" charset="0"/>
                <a:cs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aramond" charset="0"/>
                <a:ea typeface="宋体" charset="0"/>
                <a:cs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aramond" charset="0"/>
                <a:ea typeface="宋体" charset="0"/>
                <a:cs typeface="宋体" charset="0"/>
              </a:defRPr>
            </a:lvl9pPr>
          </a:lstStyle>
          <a:p>
            <a:pPr algn="r" eaLnBrk="1" hangingPunct="1"/>
            <a:fld id="{39669788-6FE7-3449-8251-9A78BFD0AE6D}" type="slidenum">
              <a:rPr lang="en-US" altLang="zh-CN" sz="1200">
                <a:solidFill>
                  <a:srgbClr val="000514"/>
                </a:solidFill>
                <a:latin typeface="Arial" charset="0"/>
              </a:rPr>
              <a:pPr algn="r" eaLnBrk="1" hangingPunct="1"/>
              <a:t>10</a:t>
            </a:fld>
            <a:endParaRPr lang="en-US" altLang="zh-CN" sz="1200" dirty="0">
              <a:solidFill>
                <a:srgbClr val="000514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6742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z="4000" dirty="0">
                <a:latin typeface="Times New Roman"/>
                <a:ea typeface="新細明體" charset="0"/>
                <a:cs typeface="Times New Roman"/>
              </a:rPr>
              <a:t>Remove low contrast and edges</a:t>
            </a:r>
          </a:p>
        </p:txBody>
      </p:sp>
      <p:pic>
        <p:nvPicPr>
          <p:cNvPr id="8089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9000" y="1150938"/>
            <a:ext cx="4876800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3"/>
          <p:cNvSpPr txBox="1">
            <a:spLocks/>
          </p:cNvSpPr>
          <p:nvPr/>
        </p:nvSpPr>
        <p:spPr bwMode="auto">
          <a:xfrm>
            <a:off x="6705600" y="6400800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anchor="b"/>
          <a:lstStyle>
            <a:lvl1pPr eaLnBrk="0" hangingPunct="0">
              <a:defRPr sz="2400">
                <a:solidFill>
                  <a:schemeClr val="tx1"/>
                </a:solidFill>
                <a:latin typeface="Garamond" charset="0"/>
                <a:ea typeface="ＭＳ Ｐゴシック" charset="0"/>
                <a:cs typeface="宋体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Garamond" charset="0"/>
                <a:ea typeface="宋体" charset="0"/>
                <a:cs typeface="宋体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Garamond" charset="0"/>
                <a:ea typeface="宋体" charset="0"/>
                <a:cs typeface="宋体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Garamond" charset="0"/>
                <a:ea typeface="宋体" charset="0"/>
                <a:cs typeface="宋体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Garamond" charset="0"/>
                <a:ea typeface="宋体" charset="0"/>
                <a:cs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aramond" charset="0"/>
                <a:ea typeface="宋体" charset="0"/>
                <a:cs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aramond" charset="0"/>
                <a:ea typeface="宋体" charset="0"/>
                <a:cs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aramond" charset="0"/>
                <a:ea typeface="宋体" charset="0"/>
                <a:cs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aramond" charset="0"/>
                <a:ea typeface="宋体" charset="0"/>
                <a:cs typeface="宋体" charset="0"/>
              </a:defRPr>
            </a:lvl9pPr>
          </a:lstStyle>
          <a:p>
            <a:pPr algn="r" eaLnBrk="1" hangingPunct="1"/>
            <a:fld id="{39669788-6FE7-3449-8251-9A78BFD0AE6D}" type="slidenum">
              <a:rPr lang="en-US" altLang="zh-CN" sz="1200">
                <a:solidFill>
                  <a:srgbClr val="000514"/>
                </a:solidFill>
                <a:latin typeface="Arial" charset="0"/>
              </a:rPr>
              <a:pPr algn="r" eaLnBrk="1" hangingPunct="1"/>
              <a:t>11</a:t>
            </a:fld>
            <a:endParaRPr lang="en-US" altLang="zh-CN" sz="1200" dirty="0">
              <a:solidFill>
                <a:srgbClr val="000514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0493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4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90000"/>
              </a:lnSpc>
              <a:spcBef>
                <a:spcPts val="400"/>
              </a:spcBef>
            </a:pPr>
            <a:r>
              <a:rPr lang="en-US" altLang="zh-CN" sz="2400" dirty="0" smtClean="0">
                <a:latin typeface="Times New Roman"/>
                <a:cs typeface="Times New Roman"/>
              </a:rPr>
              <a:t>Gradient magnitude and orientation calculation</a:t>
            </a:r>
            <a:endParaRPr lang="en-US" altLang="zh-TW" sz="2400" dirty="0" smtClean="0">
              <a:latin typeface="Times New Roman"/>
              <a:ea typeface="新細明體" pitchFamily="18" charset="-120"/>
              <a:cs typeface="Times New Roman"/>
            </a:endParaRPr>
          </a:p>
          <a:p>
            <a:pPr lvl="1">
              <a:lnSpc>
                <a:spcPct val="90000"/>
              </a:lnSpc>
              <a:buFont typeface="Wingdings" charset="2"/>
              <a:buChar char="u"/>
            </a:pPr>
            <a:r>
              <a:rPr lang="en-US" altLang="zh-CN" sz="2000" dirty="0" smtClean="0">
                <a:latin typeface="Times New Roman"/>
                <a:ea typeface="ＭＳ Ｐゴシック" pitchFamily="34" charset="-128"/>
                <a:cs typeface="Times New Roman"/>
              </a:rPr>
              <a:t>Gradient magnitude                   and orientation                  is calculated</a:t>
            </a:r>
          </a:p>
          <a:p>
            <a:pPr>
              <a:lnSpc>
                <a:spcPct val="90000"/>
              </a:lnSpc>
            </a:pPr>
            <a:endParaRPr lang="en-US" altLang="zh-CN" sz="2800" dirty="0" smtClean="0">
              <a:latin typeface="Times New Roman"/>
              <a:ea typeface="黑体" pitchFamily="49" charset="-122"/>
              <a:cs typeface="Times New Roman"/>
            </a:endParaRPr>
          </a:p>
          <a:p>
            <a:pPr marL="0" indent="0">
              <a:lnSpc>
                <a:spcPct val="90000"/>
              </a:lnSpc>
              <a:spcBef>
                <a:spcPts val="400"/>
              </a:spcBef>
              <a:buNone/>
            </a:pPr>
            <a:endParaRPr lang="en-US" altLang="zh-CN" sz="2000" dirty="0" smtClean="0">
              <a:latin typeface="Times New Roman"/>
              <a:cs typeface="Times New Roman"/>
            </a:endParaRPr>
          </a:p>
          <a:p>
            <a:pPr marL="0" indent="0">
              <a:lnSpc>
                <a:spcPct val="90000"/>
              </a:lnSpc>
              <a:spcBef>
                <a:spcPts val="400"/>
              </a:spcBef>
              <a:buNone/>
            </a:pPr>
            <a:endParaRPr lang="en-US" altLang="zh-CN" sz="2000" dirty="0">
              <a:latin typeface="Times New Roman"/>
              <a:cs typeface="Times New Roman"/>
            </a:endParaRPr>
          </a:p>
          <a:p>
            <a:pPr marL="0" indent="0">
              <a:lnSpc>
                <a:spcPct val="90000"/>
              </a:lnSpc>
              <a:spcBef>
                <a:spcPts val="400"/>
              </a:spcBef>
              <a:buNone/>
            </a:pPr>
            <a:endParaRPr lang="en-US" altLang="zh-CN" sz="2000" dirty="0" smtClean="0">
              <a:latin typeface="Times New Roman"/>
              <a:cs typeface="Times New Roman"/>
            </a:endParaRPr>
          </a:p>
          <a:p>
            <a:pPr lvl="1">
              <a:lnSpc>
                <a:spcPct val="90000"/>
              </a:lnSpc>
              <a:spcBef>
                <a:spcPts val="400"/>
              </a:spcBef>
              <a:buFont typeface="Wingdings" charset="2"/>
              <a:buChar char="u"/>
            </a:pPr>
            <a:r>
              <a:rPr lang="en-US" altLang="zh-CN" sz="2000" dirty="0" smtClean="0">
                <a:latin typeface="Times New Roman"/>
                <a:ea typeface="ＭＳ Ｐゴシック" pitchFamily="34" charset="-128"/>
                <a:cs typeface="Times New Roman"/>
              </a:rPr>
              <a:t>Sample in neighbor window of </a:t>
            </a:r>
            <a:r>
              <a:rPr lang="en-US" altLang="zh-CN" sz="2000" dirty="0" err="1" smtClean="0">
                <a:latin typeface="Times New Roman"/>
                <a:ea typeface="ＭＳ Ｐゴシック" pitchFamily="34" charset="-128"/>
                <a:cs typeface="Times New Roman"/>
              </a:rPr>
              <a:t>keypoint</a:t>
            </a:r>
            <a:r>
              <a:rPr lang="en-US" altLang="zh-CN" sz="2000" dirty="0" smtClean="0">
                <a:latin typeface="Times New Roman"/>
                <a:ea typeface="ＭＳ Ｐゴシック" pitchFamily="34" charset="-128"/>
                <a:cs typeface="Times New Roman"/>
              </a:rPr>
              <a:t> is weighted adding to histogram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endParaRPr lang="zh-CN" altLang="en-US" sz="2800" dirty="0" smtClean="0">
              <a:ea typeface="黑体" pitchFamily="49" charset="-122"/>
            </a:endParaRPr>
          </a:p>
        </p:txBody>
      </p:sp>
      <p:sp>
        <p:nvSpPr>
          <p:cNvPr id="2056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dirty="0" smtClean="0">
                <a:latin typeface="Times New Roman"/>
                <a:ea typeface="宋体" charset="-122"/>
                <a:cs typeface="Times New Roman"/>
              </a:rPr>
              <a:t>Obtain Dominant Orientations</a:t>
            </a:r>
            <a:endParaRPr lang="zh-CN" altLang="en-US" sz="4000" dirty="0" smtClean="0">
              <a:latin typeface="Times New Roman"/>
              <a:ea typeface="宋体" charset="-122"/>
              <a:cs typeface="Times New Roman"/>
            </a:endParaRPr>
          </a:p>
        </p:txBody>
      </p:sp>
      <p:sp>
        <p:nvSpPr>
          <p:cNvPr id="2057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2058" name="Rectangle 4"/>
          <p:cNvSpPr>
            <a:spLocks noChangeArrowheads="1"/>
          </p:cNvSpPr>
          <p:nvPr/>
        </p:nvSpPr>
        <p:spPr bwMode="auto">
          <a:xfrm>
            <a:off x="1042988" y="6308725"/>
            <a:ext cx="6192837" cy="26161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zh-CN" sz="1200" dirty="0">
                <a:solidFill>
                  <a:srgbClr val="FFFFFF"/>
                </a:solidFill>
                <a:ea typeface="宋体" charset="-122"/>
              </a:rPr>
              <a:t>S-SIFT: A Shorter SIFT without Least </a:t>
            </a:r>
            <a:r>
              <a:rPr lang="en-US" altLang="zh-CN" sz="1200" dirty="0" smtClean="0">
                <a:solidFill>
                  <a:srgbClr val="FFFFFF"/>
                </a:solidFill>
                <a:ea typeface="宋体" charset="-122"/>
              </a:rPr>
              <a:t>Discriminative </a:t>
            </a:r>
            <a:r>
              <a:rPr lang="en-US" altLang="zh-CN" sz="1200" dirty="0">
                <a:solidFill>
                  <a:srgbClr val="FFFFFF"/>
                </a:solidFill>
                <a:ea typeface="宋体" charset="-122"/>
              </a:rPr>
              <a:t>Visual Orientation</a:t>
            </a:r>
            <a:endParaRPr lang="en-US" altLang="zh-TW" sz="1200" b="1" dirty="0">
              <a:solidFill>
                <a:srgbClr val="FFFFFF"/>
              </a:solidFill>
            </a:endParaRPr>
          </a:p>
        </p:txBody>
      </p:sp>
      <p:sp>
        <p:nvSpPr>
          <p:cNvPr id="2061" name="Rectangle 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2050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75409449"/>
              </p:ext>
            </p:extLst>
          </p:nvPr>
        </p:nvGraphicFramePr>
        <p:xfrm>
          <a:off x="3563888" y="2132856"/>
          <a:ext cx="1080120" cy="3670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69" name="Equation" r:id="rId4" imgW="532937" imgH="177646" progId="Equation.DSMT4">
                  <p:embed/>
                </p:oleObj>
              </mc:Choice>
              <mc:Fallback>
                <p:oleObj name="Equation" r:id="rId4" imgW="532937" imgH="177646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63888" y="2132856"/>
                        <a:ext cx="1080120" cy="36703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62" name="Rectangle 1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205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25784213"/>
              </p:ext>
            </p:extLst>
          </p:nvPr>
        </p:nvGraphicFramePr>
        <p:xfrm>
          <a:off x="1547813" y="2708275"/>
          <a:ext cx="6911975" cy="479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70" name="Equation" r:id="rId6" imgW="3302000" imgH="254000" progId="Equation.3">
                  <p:embed/>
                </p:oleObj>
              </mc:Choice>
              <mc:Fallback>
                <p:oleObj name="Equation" r:id="rId6" imgW="3302000" imgH="254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7813" y="2708275"/>
                        <a:ext cx="6911975" cy="47942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63" name="Rectangle 1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2052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32299109"/>
              </p:ext>
            </p:extLst>
          </p:nvPr>
        </p:nvGraphicFramePr>
        <p:xfrm>
          <a:off x="1547664" y="3284984"/>
          <a:ext cx="4104456" cy="678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71" name="Equation" r:id="rId8" imgW="2159000" imgH="342900" progId="Equation.DSMT4">
                  <p:embed/>
                </p:oleObj>
              </mc:Choice>
              <mc:Fallback>
                <p:oleObj name="Equation" r:id="rId8" imgW="2159000" imgH="3429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7664" y="3284984"/>
                        <a:ext cx="4104456" cy="67876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64" name="Rectangle 1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2053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6540982"/>
              </p:ext>
            </p:extLst>
          </p:nvPr>
        </p:nvGraphicFramePr>
        <p:xfrm>
          <a:off x="6309196" y="2132856"/>
          <a:ext cx="927100" cy="333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72" name="Equation" r:id="rId10" imgW="507780" imgH="177723" progId="Equation.3">
                  <p:embed/>
                </p:oleObj>
              </mc:Choice>
              <mc:Fallback>
                <p:oleObj name="Equation" r:id="rId10" imgW="507780" imgH="177723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09196" y="2132856"/>
                        <a:ext cx="927100" cy="3333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5" name="Slide Number Placeholder 3"/>
          <p:cNvSpPr txBox="1">
            <a:spLocks/>
          </p:cNvSpPr>
          <p:nvPr/>
        </p:nvSpPr>
        <p:spPr bwMode="auto">
          <a:xfrm>
            <a:off x="6705600" y="6400800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anchor="b"/>
          <a:lstStyle>
            <a:lvl1pPr eaLnBrk="0" hangingPunct="0">
              <a:defRPr sz="2400">
                <a:solidFill>
                  <a:schemeClr val="tx1"/>
                </a:solidFill>
                <a:latin typeface="Garamond" charset="0"/>
                <a:ea typeface="ＭＳ Ｐゴシック" charset="0"/>
                <a:cs typeface="宋体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Garamond" charset="0"/>
                <a:ea typeface="宋体" charset="0"/>
                <a:cs typeface="宋体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Garamond" charset="0"/>
                <a:ea typeface="宋体" charset="0"/>
                <a:cs typeface="宋体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Garamond" charset="0"/>
                <a:ea typeface="宋体" charset="0"/>
                <a:cs typeface="宋体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Garamond" charset="0"/>
                <a:ea typeface="宋体" charset="0"/>
                <a:cs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aramond" charset="0"/>
                <a:ea typeface="宋体" charset="0"/>
                <a:cs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aramond" charset="0"/>
                <a:ea typeface="宋体" charset="0"/>
                <a:cs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aramond" charset="0"/>
                <a:ea typeface="宋体" charset="0"/>
                <a:cs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aramond" charset="0"/>
                <a:ea typeface="宋体" charset="0"/>
                <a:cs typeface="宋体" charset="0"/>
              </a:defRPr>
            </a:lvl9pPr>
          </a:lstStyle>
          <a:p>
            <a:pPr algn="r" eaLnBrk="1" hangingPunct="1"/>
            <a:fld id="{39669788-6FE7-3449-8251-9A78BFD0AE6D}" type="slidenum">
              <a:rPr lang="en-US" altLang="zh-CN" sz="1200">
                <a:solidFill>
                  <a:srgbClr val="000514"/>
                </a:solidFill>
                <a:latin typeface="Arial" charset="0"/>
              </a:rPr>
              <a:pPr algn="r" eaLnBrk="1" hangingPunct="1"/>
              <a:t>12</a:t>
            </a:fld>
            <a:endParaRPr lang="en-US" altLang="zh-CN" sz="1200" dirty="0">
              <a:solidFill>
                <a:srgbClr val="000514"/>
              </a:solidFill>
              <a:latin typeface="Arial" charset="0"/>
            </a:endParaRPr>
          </a:p>
        </p:txBody>
      </p:sp>
      <p:graphicFrame>
        <p:nvGraphicFramePr>
          <p:cNvPr id="15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18912028"/>
              </p:ext>
            </p:extLst>
          </p:nvPr>
        </p:nvGraphicFramePr>
        <p:xfrm>
          <a:off x="1547664" y="4178448"/>
          <a:ext cx="2815467" cy="8347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73" name="Equation" r:id="rId12" imgW="1371600" imgH="406400" progId="Equation.3">
                  <p:embed/>
                </p:oleObj>
              </mc:Choice>
              <mc:Fallback>
                <p:oleObj name="Equation" r:id="rId12" imgW="1371600" imgH="406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7664" y="4178448"/>
                        <a:ext cx="2815467" cy="83472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95103686"/>
              </p:ext>
            </p:extLst>
          </p:nvPr>
        </p:nvGraphicFramePr>
        <p:xfrm>
          <a:off x="4572000" y="4533123"/>
          <a:ext cx="3672408" cy="4080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74" name="Equation" r:id="rId14" imgW="1600200" imgH="177800" progId="Equation.DSMT4">
                  <p:embed/>
                </p:oleObj>
              </mc:Choice>
              <mc:Fallback>
                <p:oleObj name="Equation" r:id="rId14" imgW="1600200" imgH="177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4572000" y="4533123"/>
                        <a:ext cx="3672408" cy="4080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/>
          <p:cNvSpPr/>
          <p:nvPr/>
        </p:nvSpPr>
        <p:spPr>
          <a:xfrm>
            <a:off x="5004048" y="3933056"/>
            <a:ext cx="37482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i="1" dirty="0" smtClean="0">
                <a:latin typeface="Times New Roman"/>
                <a:ea typeface="ＭＳ Ｐゴシック" pitchFamily="34" charset="-128"/>
                <a:cs typeface="Times New Roman"/>
              </a:rPr>
              <a:t>s</a:t>
            </a:r>
            <a:r>
              <a:rPr lang="en-US" altLang="zh-CN" dirty="0" smtClean="0">
                <a:latin typeface="Times New Roman"/>
                <a:ea typeface="ＭＳ Ｐゴシック" pitchFamily="34" charset="-128"/>
                <a:cs typeface="Times New Roman"/>
              </a:rPr>
              <a:t> is the obtained scale for the </a:t>
            </a:r>
            <a:r>
              <a:rPr lang="en-US" altLang="zh-CN" dirty="0" err="1" smtClean="0">
                <a:latin typeface="Times New Roman"/>
                <a:ea typeface="ＭＳ Ｐゴシック" pitchFamily="34" charset="-128"/>
                <a:cs typeface="Times New Roman"/>
              </a:rPr>
              <a:t>keyponit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5767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z="4000" dirty="0">
                <a:latin typeface="Times New Roman"/>
                <a:ea typeface="新細明體" charset="0"/>
                <a:cs typeface="Times New Roman"/>
              </a:rPr>
              <a:t>Orientation </a:t>
            </a:r>
            <a:r>
              <a:rPr lang="en-US" altLang="zh-TW" sz="4000" dirty="0" smtClean="0">
                <a:latin typeface="Times New Roman"/>
                <a:ea typeface="新細明體" charset="0"/>
                <a:cs typeface="Times New Roman"/>
              </a:rPr>
              <a:t>Assignment</a:t>
            </a:r>
            <a:endParaRPr lang="en-US" altLang="zh-TW" sz="4000" dirty="0">
              <a:latin typeface="Times New Roman"/>
              <a:ea typeface="新細明體" charset="0"/>
              <a:cs typeface="Times New Roman"/>
            </a:endParaRPr>
          </a:p>
        </p:txBody>
      </p:sp>
      <p:pic>
        <p:nvPicPr>
          <p:cNvPr id="8499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1125538"/>
            <a:ext cx="8488362" cy="5399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3"/>
          <p:cNvSpPr txBox="1">
            <a:spLocks/>
          </p:cNvSpPr>
          <p:nvPr/>
        </p:nvSpPr>
        <p:spPr bwMode="auto">
          <a:xfrm>
            <a:off x="6705600" y="6400800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anchor="b"/>
          <a:lstStyle>
            <a:lvl1pPr eaLnBrk="0" hangingPunct="0">
              <a:defRPr sz="2400">
                <a:solidFill>
                  <a:schemeClr val="tx1"/>
                </a:solidFill>
                <a:latin typeface="Garamond" charset="0"/>
                <a:ea typeface="ＭＳ Ｐゴシック" charset="0"/>
                <a:cs typeface="宋体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Garamond" charset="0"/>
                <a:ea typeface="宋体" charset="0"/>
                <a:cs typeface="宋体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Garamond" charset="0"/>
                <a:ea typeface="宋体" charset="0"/>
                <a:cs typeface="宋体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Garamond" charset="0"/>
                <a:ea typeface="宋体" charset="0"/>
                <a:cs typeface="宋体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Garamond" charset="0"/>
                <a:ea typeface="宋体" charset="0"/>
                <a:cs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aramond" charset="0"/>
                <a:ea typeface="宋体" charset="0"/>
                <a:cs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aramond" charset="0"/>
                <a:ea typeface="宋体" charset="0"/>
                <a:cs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aramond" charset="0"/>
                <a:ea typeface="宋体" charset="0"/>
                <a:cs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aramond" charset="0"/>
                <a:ea typeface="宋体" charset="0"/>
                <a:cs typeface="宋体" charset="0"/>
              </a:defRPr>
            </a:lvl9pPr>
          </a:lstStyle>
          <a:p>
            <a:pPr algn="r" eaLnBrk="1" hangingPunct="1"/>
            <a:fld id="{39669788-6FE7-3449-8251-9A78BFD0AE6D}" type="slidenum">
              <a:rPr lang="en-US" altLang="zh-CN" sz="1200">
                <a:solidFill>
                  <a:srgbClr val="000514"/>
                </a:solidFill>
                <a:latin typeface="Arial" charset="0"/>
              </a:rPr>
              <a:pPr algn="r" eaLnBrk="1" hangingPunct="1"/>
              <a:t>13</a:t>
            </a:fld>
            <a:endParaRPr lang="en-US" altLang="zh-CN" sz="1200" dirty="0">
              <a:solidFill>
                <a:srgbClr val="000514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1895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z="4000" dirty="0">
                <a:latin typeface="Times New Roman"/>
                <a:ea typeface="新細明體" charset="0"/>
                <a:cs typeface="Times New Roman"/>
              </a:rPr>
              <a:t>Orientation </a:t>
            </a:r>
            <a:r>
              <a:rPr lang="en-US" altLang="zh-TW" sz="4000" dirty="0" smtClean="0">
                <a:latin typeface="Times New Roman"/>
                <a:ea typeface="新細明體" charset="0"/>
                <a:cs typeface="Times New Roman"/>
              </a:rPr>
              <a:t>Assignment</a:t>
            </a:r>
            <a:endParaRPr lang="en-US" altLang="zh-TW" sz="4000" dirty="0">
              <a:latin typeface="Times New Roman"/>
              <a:ea typeface="新細明體" charset="0"/>
              <a:cs typeface="Times New Roman"/>
            </a:endParaRPr>
          </a:p>
        </p:txBody>
      </p:sp>
      <p:pic>
        <p:nvPicPr>
          <p:cNvPr id="8704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013" y="1141413"/>
            <a:ext cx="6923087" cy="538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3"/>
          <p:cNvSpPr txBox="1">
            <a:spLocks/>
          </p:cNvSpPr>
          <p:nvPr/>
        </p:nvSpPr>
        <p:spPr bwMode="auto">
          <a:xfrm>
            <a:off x="6705600" y="6400800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anchor="b"/>
          <a:lstStyle>
            <a:lvl1pPr eaLnBrk="0" hangingPunct="0">
              <a:defRPr sz="2400">
                <a:solidFill>
                  <a:schemeClr val="tx1"/>
                </a:solidFill>
                <a:latin typeface="Garamond" charset="0"/>
                <a:ea typeface="ＭＳ Ｐゴシック" charset="0"/>
                <a:cs typeface="宋体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Garamond" charset="0"/>
                <a:ea typeface="宋体" charset="0"/>
                <a:cs typeface="宋体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Garamond" charset="0"/>
                <a:ea typeface="宋体" charset="0"/>
                <a:cs typeface="宋体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Garamond" charset="0"/>
                <a:ea typeface="宋体" charset="0"/>
                <a:cs typeface="宋体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Garamond" charset="0"/>
                <a:ea typeface="宋体" charset="0"/>
                <a:cs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aramond" charset="0"/>
                <a:ea typeface="宋体" charset="0"/>
                <a:cs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aramond" charset="0"/>
                <a:ea typeface="宋体" charset="0"/>
                <a:cs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aramond" charset="0"/>
                <a:ea typeface="宋体" charset="0"/>
                <a:cs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aramond" charset="0"/>
                <a:ea typeface="宋体" charset="0"/>
                <a:cs typeface="宋体" charset="0"/>
              </a:defRPr>
            </a:lvl9pPr>
          </a:lstStyle>
          <a:p>
            <a:pPr algn="r" eaLnBrk="1" hangingPunct="1"/>
            <a:fld id="{39669788-6FE7-3449-8251-9A78BFD0AE6D}" type="slidenum">
              <a:rPr lang="en-US" altLang="zh-CN" sz="1200">
                <a:solidFill>
                  <a:srgbClr val="000514"/>
                </a:solidFill>
                <a:latin typeface="Arial" charset="0"/>
              </a:rPr>
              <a:pPr algn="r" eaLnBrk="1" hangingPunct="1"/>
              <a:t>14</a:t>
            </a:fld>
            <a:endParaRPr lang="en-US" altLang="zh-CN" sz="1200" dirty="0">
              <a:solidFill>
                <a:srgbClr val="000514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6560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090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3" y="1052513"/>
            <a:ext cx="7885112" cy="541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3"/>
          <p:cNvSpPr txBox="1">
            <a:spLocks/>
          </p:cNvSpPr>
          <p:nvPr/>
        </p:nvSpPr>
        <p:spPr bwMode="auto">
          <a:xfrm>
            <a:off x="6705600" y="6400800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anchor="b"/>
          <a:lstStyle>
            <a:lvl1pPr eaLnBrk="0" hangingPunct="0">
              <a:defRPr sz="2400">
                <a:solidFill>
                  <a:schemeClr val="tx1"/>
                </a:solidFill>
                <a:latin typeface="Garamond" charset="0"/>
                <a:ea typeface="ＭＳ Ｐゴシック" charset="0"/>
                <a:cs typeface="宋体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Garamond" charset="0"/>
                <a:ea typeface="宋体" charset="0"/>
                <a:cs typeface="宋体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Garamond" charset="0"/>
                <a:ea typeface="宋体" charset="0"/>
                <a:cs typeface="宋体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Garamond" charset="0"/>
                <a:ea typeface="宋体" charset="0"/>
                <a:cs typeface="宋体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Garamond" charset="0"/>
                <a:ea typeface="宋体" charset="0"/>
                <a:cs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aramond" charset="0"/>
                <a:ea typeface="宋体" charset="0"/>
                <a:cs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aramond" charset="0"/>
                <a:ea typeface="宋体" charset="0"/>
                <a:cs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aramond" charset="0"/>
                <a:ea typeface="宋体" charset="0"/>
                <a:cs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aramond" charset="0"/>
                <a:ea typeface="宋体" charset="0"/>
                <a:cs typeface="宋体" charset="0"/>
              </a:defRPr>
            </a:lvl9pPr>
          </a:lstStyle>
          <a:p>
            <a:pPr algn="r" eaLnBrk="1" hangingPunct="1"/>
            <a:fld id="{39669788-6FE7-3449-8251-9A78BFD0AE6D}" type="slidenum">
              <a:rPr lang="en-US" altLang="zh-CN" sz="1200">
                <a:solidFill>
                  <a:srgbClr val="000514"/>
                </a:solidFill>
                <a:latin typeface="Arial" charset="0"/>
              </a:rPr>
              <a:pPr algn="r" eaLnBrk="1" hangingPunct="1"/>
              <a:t>15</a:t>
            </a:fld>
            <a:endParaRPr lang="en-US" altLang="zh-CN" sz="1200" dirty="0">
              <a:solidFill>
                <a:srgbClr val="000514"/>
              </a:solidFill>
              <a:latin typeface="Arial" charset="0"/>
            </a:endParaRPr>
          </a:p>
        </p:txBody>
      </p:sp>
      <p:pic>
        <p:nvPicPr>
          <p:cNvPr id="5" name="Picture 4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3733800" y="2286000"/>
            <a:ext cx="4876800" cy="2667000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 bwMode="auto">
          <a:xfrm>
            <a:off x="3048000" y="3200400"/>
            <a:ext cx="990600" cy="1066800"/>
          </a:xfrm>
          <a:prstGeom prst="rightArrow">
            <a:avLst/>
          </a:prstGeom>
          <a:solidFill>
            <a:srgbClr val="00BC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8908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z="4000" dirty="0">
                <a:latin typeface="Times New Roman"/>
                <a:ea typeface="新細明體" charset="0"/>
                <a:cs typeface="Times New Roman"/>
              </a:rPr>
              <a:t>Orientation </a:t>
            </a:r>
            <a:r>
              <a:rPr lang="en-US" altLang="zh-TW" sz="4000" dirty="0" smtClean="0">
                <a:latin typeface="Times New Roman"/>
                <a:ea typeface="新細明體" charset="0"/>
                <a:cs typeface="Times New Roman"/>
              </a:rPr>
              <a:t>Assignment</a:t>
            </a:r>
            <a:endParaRPr lang="en-US" altLang="zh-TW" sz="4000" dirty="0">
              <a:latin typeface="Times New Roman"/>
              <a:ea typeface="新細明體" charset="0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139263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13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1052513"/>
            <a:ext cx="8356600" cy="5735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3"/>
          <p:cNvSpPr txBox="1">
            <a:spLocks/>
          </p:cNvSpPr>
          <p:nvPr/>
        </p:nvSpPr>
        <p:spPr bwMode="auto">
          <a:xfrm>
            <a:off x="6705600" y="6400800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anchor="b"/>
          <a:lstStyle>
            <a:lvl1pPr eaLnBrk="0" hangingPunct="0">
              <a:defRPr sz="2400">
                <a:solidFill>
                  <a:schemeClr val="tx1"/>
                </a:solidFill>
                <a:latin typeface="Garamond" charset="0"/>
                <a:ea typeface="ＭＳ Ｐゴシック" charset="0"/>
                <a:cs typeface="宋体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Garamond" charset="0"/>
                <a:ea typeface="宋体" charset="0"/>
                <a:cs typeface="宋体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Garamond" charset="0"/>
                <a:ea typeface="宋体" charset="0"/>
                <a:cs typeface="宋体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Garamond" charset="0"/>
                <a:ea typeface="宋体" charset="0"/>
                <a:cs typeface="宋体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Garamond" charset="0"/>
                <a:ea typeface="宋体" charset="0"/>
                <a:cs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aramond" charset="0"/>
                <a:ea typeface="宋体" charset="0"/>
                <a:cs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aramond" charset="0"/>
                <a:ea typeface="宋体" charset="0"/>
                <a:cs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aramond" charset="0"/>
                <a:ea typeface="宋体" charset="0"/>
                <a:cs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aramond" charset="0"/>
                <a:ea typeface="宋体" charset="0"/>
                <a:cs typeface="宋体" charset="0"/>
              </a:defRPr>
            </a:lvl9pPr>
          </a:lstStyle>
          <a:p>
            <a:pPr algn="r" eaLnBrk="1" hangingPunct="1"/>
            <a:fld id="{39669788-6FE7-3449-8251-9A78BFD0AE6D}" type="slidenum">
              <a:rPr lang="en-US" altLang="zh-CN" sz="1200">
                <a:solidFill>
                  <a:srgbClr val="000514"/>
                </a:solidFill>
                <a:latin typeface="Arial" charset="0"/>
              </a:rPr>
              <a:pPr algn="r" eaLnBrk="1" hangingPunct="1"/>
              <a:t>16</a:t>
            </a:fld>
            <a:endParaRPr lang="en-US" altLang="zh-CN" sz="1200" dirty="0">
              <a:solidFill>
                <a:srgbClr val="000514"/>
              </a:solidFill>
              <a:latin typeface="Arial" charset="0"/>
            </a:endParaRPr>
          </a:p>
        </p:txBody>
      </p:sp>
      <p:pic>
        <p:nvPicPr>
          <p:cNvPr id="5" name="Picture 4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3581400" y="2362200"/>
            <a:ext cx="5105400" cy="2819400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 bwMode="auto">
          <a:xfrm>
            <a:off x="2895600" y="3276600"/>
            <a:ext cx="990600" cy="1219200"/>
          </a:xfrm>
          <a:prstGeom prst="rightArrow">
            <a:avLst/>
          </a:prstGeom>
          <a:solidFill>
            <a:srgbClr val="00BC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Bent Arrow 6"/>
          <p:cNvSpPr/>
          <p:nvPr/>
        </p:nvSpPr>
        <p:spPr bwMode="auto">
          <a:xfrm>
            <a:off x="4724400" y="2438400"/>
            <a:ext cx="1219200" cy="457200"/>
          </a:xfrm>
          <a:prstGeom prst="bentArrow">
            <a:avLst/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9113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z="4000" dirty="0">
                <a:latin typeface="Times New Roman"/>
                <a:ea typeface="新細明體" charset="0"/>
                <a:cs typeface="Times New Roman"/>
              </a:rPr>
              <a:t>Orientation </a:t>
            </a:r>
            <a:r>
              <a:rPr lang="en-US" altLang="zh-TW" sz="4000" dirty="0" smtClean="0">
                <a:latin typeface="Times New Roman"/>
                <a:ea typeface="新細明體" charset="0"/>
                <a:cs typeface="Times New Roman"/>
              </a:rPr>
              <a:t>Assignment</a:t>
            </a:r>
            <a:endParaRPr lang="en-US" altLang="zh-TW" sz="4000" dirty="0">
              <a:latin typeface="Times New Roman"/>
              <a:ea typeface="新細明體" charset="0"/>
              <a:cs typeface="Times New Roman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940152" y="2348880"/>
            <a:ext cx="6335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>
                <a:latin typeface="Times New Roman"/>
                <a:ea typeface="新細明體" charset="0"/>
                <a:cs typeface="Times New Roman"/>
              </a:rPr>
              <a:t>Peak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4211960" y="5013176"/>
            <a:ext cx="1956792" cy="83099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2400" b="1" dirty="0"/>
              <a:t>1</a:t>
            </a:r>
            <a:r>
              <a:rPr lang="en-US" sz="2400" b="1" dirty="0" smtClean="0"/>
              <a:t>0~19 degree</a:t>
            </a:r>
          </a:p>
          <a:p>
            <a:endParaRPr lang="en-US" sz="2400" b="1" dirty="0" smtClean="0"/>
          </a:p>
        </p:txBody>
      </p:sp>
      <p:sp>
        <p:nvSpPr>
          <p:cNvPr id="8" name="Rectangle 7"/>
          <p:cNvSpPr/>
          <p:nvPr/>
        </p:nvSpPr>
        <p:spPr>
          <a:xfrm>
            <a:off x="4191000" y="5562600"/>
            <a:ext cx="4114800" cy="120032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2400" b="1" dirty="0" smtClean="0"/>
              <a:t>Orientation of </a:t>
            </a:r>
            <a:r>
              <a:rPr lang="en-US" sz="2400" b="1" dirty="0" err="1" smtClean="0"/>
              <a:t>keypoint</a:t>
            </a:r>
            <a:r>
              <a:rPr lang="en-US" sz="2400" b="1" dirty="0" smtClean="0"/>
              <a:t> is approximately 15 degree</a:t>
            </a:r>
          </a:p>
          <a:p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27314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4" name="Content Placeholder 1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4659982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altLang="zh-CN" sz="2400" dirty="0" err="1" smtClean="0">
                <a:latin typeface="Times New Roman"/>
                <a:cs typeface="Times New Roman"/>
              </a:rPr>
              <a:t>Keypoint</a:t>
            </a:r>
            <a:r>
              <a:rPr lang="en-US" altLang="zh-CN" sz="2400" dirty="0" smtClean="0">
                <a:latin typeface="Times New Roman"/>
                <a:cs typeface="Times New Roman"/>
              </a:rPr>
              <a:t> is assigned one or more dominant directions</a:t>
            </a:r>
            <a:endParaRPr lang="en-US" altLang="zh-TW" sz="2400" dirty="0" smtClean="0">
              <a:latin typeface="Times New Roman"/>
              <a:ea typeface="新細明體" pitchFamily="18" charset="-120"/>
              <a:cs typeface="Times New Roman"/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Wingdings" charset="2"/>
              <a:buChar char="u"/>
            </a:pPr>
            <a:r>
              <a:rPr lang="en-US" altLang="zh-CN" sz="2000" dirty="0" smtClean="0">
                <a:latin typeface="Times New Roman"/>
                <a:ea typeface="ＭＳ Ｐゴシック" pitchFamily="34" charset="-128"/>
                <a:cs typeface="Times New Roman"/>
              </a:rPr>
              <a:t>Peaks in the orientation histogram correspond to dominant directions</a:t>
            </a:r>
          </a:p>
          <a:p>
            <a:pPr lvl="1">
              <a:spcBef>
                <a:spcPts val="0"/>
              </a:spcBef>
              <a:spcAft>
                <a:spcPts val="600"/>
              </a:spcAft>
              <a:buFont typeface="Wingdings" charset="2"/>
              <a:buChar char="u"/>
            </a:pPr>
            <a:r>
              <a:rPr lang="en-US" altLang="zh-CN" sz="2000" dirty="0" smtClean="0">
                <a:latin typeface="Times New Roman"/>
                <a:ea typeface="ＭＳ Ｐゴシック" pitchFamily="34" charset="-128"/>
                <a:cs typeface="Times New Roman"/>
              </a:rPr>
              <a:t>Any other local peak within 80% of the highest peak is also kept</a:t>
            </a:r>
          </a:p>
          <a:p>
            <a:pPr lvl="1">
              <a:spcBef>
                <a:spcPts val="0"/>
              </a:spcBef>
              <a:spcAft>
                <a:spcPts val="600"/>
              </a:spcAft>
              <a:buFont typeface="Wingdings" charset="2"/>
              <a:buChar char="u"/>
            </a:pPr>
            <a:r>
              <a:rPr lang="en-US" sz="2000" dirty="0" smtClean="0">
                <a:latin typeface="Times New Roman"/>
                <a:cs typeface="Times New Roman"/>
              </a:rPr>
              <a:t>Any </a:t>
            </a:r>
            <a:r>
              <a:rPr lang="en-US" sz="2000" dirty="0">
                <a:latin typeface="Times New Roman"/>
                <a:cs typeface="Times New Roman"/>
              </a:rPr>
              <a:t>peak within 80% of the highest peak is used to create a </a:t>
            </a:r>
            <a:r>
              <a:rPr lang="en-US" sz="2000" dirty="0" err="1">
                <a:latin typeface="Times New Roman"/>
                <a:cs typeface="Times New Roman"/>
              </a:rPr>
              <a:t>keypoint</a:t>
            </a:r>
            <a:r>
              <a:rPr lang="en-US" sz="2000" dirty="0">
                <a:latin typeface="Times New Roman"/>
                <a:cs typeface="Times New Roman"/>
              </a:rPr>
              <a:t> with that </a:t>
            </a:r>
            <a:r>
              <a:rPr lang="en-US" sz="2000" dirty="0" smtClean="0">
                <a:latin typeface="Times New Roman"/>
                <a:cs typeface="Times New Roman"/>
              </a:rPr>
              <a:t>orientation</a:t>
            </a:r>
          </a:p>
          <a:p>
            <a:pPr lvl="1">
              <a:spcBef>
                <a:spcPts val="0"/>
              </a:spcBef>
              <a:spcAft>
                <a:spcPts val="600"/>
              </a:spcAft>
              <a:buFont typeface="Wingdings" charset="2"/>
              <a:buChar char="u"/>
            </a:pPr>
            <a:r>
              <a:rPr lang="en-US" sz="2000" dirty="0" smtClean="0">
                <a:latin typeface="Times New Roman"/>
                <a:cs typeface="Times New Roman"/>
              </a:rPr>
              <a:t>~</a:t>
            </a:r>
            <a:r>
              <a:rPr lang="en-US" sz="2000" dirty="0">
                <a:latin typeface="Times New Roman"/>
                <a:cs typeface="Times New Roman"/>
              </a:rPr>
              <a:t>15% assigned multiplied orientations, but contribute significantly to the </a:t>
            </a:r>
            <a:r>
              <a:rPr lang="en-US" sz="2000" dirty="0" smtClean="0">
                <a:latin typeface="Times New Roman"/>
                <a:cs typeface="Times New Roman"/>
              </a:rPr>
              <a:t>stability</a:t>
            </a:r>
            <a:endParaRPr lang="en-US" altLang="zh-CN" sz="2000" dirty="0" smtClean="0">
              <a:latin typeface="Times New Roman"/>
              <a:ea typeface="ＭＳ Ｐゴシック" pitchFamily="34" charset="-128"/>
              <a:cs typeface="Times New Roman"/>
            </a:endParaRPr>
          </a:p>
          <a:p>
            <a:pPr marL="457200" lvl="1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altLang="zh-CN" sz="2400" dirty="0">
                <a:latin typeface="Times New Roman"/>
                <a:ea typeface="宋体" charset="-122"/>
                <a:cs typeface="Times New Roman"/>
              </a:rPr>
              <a:t>Orientation </a:t>
            </a:r>
            <a:r>
              <a:rPr lang="en-US" altLang="zh-CN" sz="2400" dirty="0" smtClean="0">
                <a:latin typeface="Times New Roman"/>
                <a:ea typeface="宋体" charset="-122"/>
                <a:cs typeface="Times New Roman"/>
              </a:rPr>
              <a:t>invariant</a:t>
            </a:r>
            <a:endParaRPr lang="en-US" altLang="zh-CN" sz="2400" dirty="0" smtClean="0">
              <a:latin typeface="Times New Roman"/>
              <a:cs typeface="Times New Roman"/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Wingdings" charset="2"/>
              <a:buChar char="u"/>
            </a:pPr>
            <a:r>
              <a:rPr lang="en-US" altLang="zh-CN" sz="2000" dirty="0" smtClean="0">
                <a:latin typeface="Times New Roman"/>
                <a:ea typeface="ＭＳ Ｐゴシック" pitchFamily="34" charset="-128"/>
                <a:cs typeface="Times New Roman"/>
              </a:rPr>
              <a:t>The coordinates of the descriptor and the gradient orientations are rotated relative to the </a:t>
            </a:r>
            <a:r>
              <a:rPr lang="en-US" altLang="zh-CN" sz="2000" dirty="0" err="1" smtClean="0">
                <a:latin typeface="Times New Roman"/>
                <a:ea typeface="ＭＳ Ｐゴシック" pitchFamily="34" charset="-128"/>
                <a:cs typeface="Times New Roman"/>
              </a:rPr>
              <a:t>keypoint</a:t>
            </a:r>
            <a:r>
              <a:rPr lang="en-US" altLang="zh-CN" sz="2000" dirty="0" smtClean="0">
                <a:latin typeface="Times New Roman"/>
                <a:ea typeface="ＭＳ Ｐゴシック" pitchFamily="34" charset="-128"/>
                <a:cs typeface="Times New Roman"/>
              </a:rPr>
              <a:t> orientation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endParaRPr lang="zh-CN" altLang="en-US" sz="2800" dirty="0" smtClean="0">
              <a:ea typeface="黑体" pitchFamily="49" charset="-122"/>
            </a:endParaRPr>
          </a:p>
        </p:txBody>
      </p:sp>
      <p:sp>
        <p:nvSpPr>
          <p:cNvPr id="2056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dirty="0" smtClean="0">
                <a:latin typeface="Times New Roman"/>
                <a:ea typeface="宋体" charset="-122"/>
                <a:cs typeface="Times New Roman"/>
              </a:rPr>
              <a:t>Orientation Assignment</a:t>
            </a:r>
            <a:endParaRPr lang="zh-CN" altLang="en-US" sz="4000" dirty="0" smtClean="0">
              <a:latin typeface="Times New Roman"/>
              <a:ea typeface="宋体" charset="-122"/>
              <a:cs typeface="Times New Roman"/>
            </a:endParaRPr>
          </a:p>
        </p:txBody>
      </p:sp>
      <p:sp>
        <p:nvSpPr>
          <p:cNvPr id="2057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2058" name="Rectangle 4"/>
          <p:cNvSpPr>
            <a:spLocks noChangeArrowheads="1"/>
          </p:cNvSpPr>
          <p:nvPr/>
        </p:nvSpPr>
        <p:spPr bwMode="auto">
          <a:xfrm>
            <a:off x="1042988" y="6308725"/>
            <a:ext cx="6192837" cy="26161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zh-CN" sz="1200" dirty="0">
                <a:solidFill>
                  <a:srgbClr val="FFFFFF"/>
                </a:solidFill>
                <a:ea typeface="宋体" charset="-122"/>
              </a:rPr>
              <a:t>S-SIFT: A Shorter SIFT without Least </a:t>
            </a:r>
            <a:r>
              <a:rPr lang="en-US" altLang="zh-CN" sz="1200" dirty="0" smtClean="0">
                <a:solidFill>
                  <a:srgbClr val="FFFFFF"/>
                </a:solidFill>
                <a:ea typeface="宋体" charset="-122"/>
              </a:rPr>
              <a:t>Discriminative </a:t>
            </a:r>
            <a:r>
              <a:rPr lang="en-US" altLang="zh-CN" sz="1200" dirty="0">
                <a:solidFill>
                  <a:srgbClr val="FFFFFF"/>
                </a:solidFill>
                <a:ea typeface="宋体" charset="-122"/>
              </a:rPr>
              <a:t>Visual Orientation</a:t>
            </a:r>
            <a:endParaRPr lang="en-US" altLang="zh-TW" sz="1200" b="1" dirty="0">
              <a:solidFill>
                <a:srgbClr val="FFFFFF"/>
              </a:solidFill>
            </a:endParaRPr>
          </a:p>
        </p:txBody>
      </p:sp>
      <p:sp>
        <p:nvSpPr>
          <p:cNvPr id="2061" name="Rectangle 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2062" name="Rectangle 1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2063" name="Rectangle 1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2064" name="Rectangle 1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pic>
        <p:nvPicPr>
          <p:cNvPr id="36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5116805"/>
            <a:ext cx="4176464" cy="16965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37" name="Slide Number Placeholder 3"/>
          <p:cNvSpPr txBox="1">
            <a:spLocks/>
          </p:cNvSpPr>
          <p:nvPr/>
        </p:nvSpPr>
        <p:spPr bwMode="auto">
          <a:xfrm>
            <a:off x="6705600" y="6400800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anchor="b"/>
          <a:lstStyle>
            <a:lvl1pPr eaLnBrk="0" hangingPunct="0">
              <a:defRPr sz="2400">
                <a:solidFill>
                  <a:schemeClr val="tx1"/>
                </a:solidFill>
                <a:latin typeface="Garamond" charset="0"/>
                <a:ea typeface="ＭＳ Ｐゴシック" charset="0"/>
                <a:cs typeface="宋体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Garamond" charset="0"/>
                <a:ea typeface="宋体" charset="0"/>
                <a:cs typeface="宋体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Garamond" charset="0"/>
                <a:ea typeface="宋体" charset="0"/>
                <a:cs typeface="宋体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Garamond" charset="0"/>
                <a:ea typeface="宋体" charset="0"/>
                <a:cs typeface="宋体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Garamond" charset="0"/>
                <a:ea typeface="宋体" charset="0"/>
                <a:cs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aramond" charset="0"/>
                <a:ea typeface="宋体" charset="0"/>
                <a:cs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aramond" charset="0"/>
                <a:ea typeface="宋体" charset="0"/>
                <a:cs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aramond" charset="0"/>
                <a:ea typeface="宋体" charset="0"/>
                <a:cs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aramond" charset="0"/>
                <a:ea typeface="宋体" charset="0"/>
                <a:cs typeface="宋体" charset="0"/>
              </a:defRPr>
            </a:lvl9pPr>
          </a:lstStyle>
          <a:p>
            <a:pPr algn="r" eaLnBrk="1" hangingPunct="1"/>
            <a:fld id="{39669788-6FE7-3449-8251-9A78BFD0AE6D}" type="slidenum">
              <a:rPr lang="en-US" altLang="zh-CN" sz="1200">
                <a:solidFill>
                  <a:srgbClr val="000514"/>
                </a:solidFill>
                <a:latin typeface="Arial" charset="0"/>
              </a:rPr>
              <a:pPr algn="r" eaLnBrk="1" hangingPunct="1"/>
              <a:t>17</a:t>
            </a:fld>
            <a:endParaRPr lang="en-US" altLang="zh-CN" sz="1200" dirty="0">
              <a:solidFill>
                <a:srgbClr val="000514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0610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0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z="4000" dirty="0">
                <a:latin typeface="Times New Roman"/>
                <a:ea typeface="新細明體" charset="0"/>
                <a:cs typeface="Times New Roman"/>
              </a:rPr>
              <a:t>SIFT descriptor</a:t>
            </a:r>
          </a:p>
        </p:txBody>
      </p:sp>
      <p:pic>
        <p:nvPicPr>
          <p:cNvPr id="94210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9000" y="1150938"/>
            <a:ext cx="4876800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3"/>
          <p:cNvSpPr txBox="1">
            <a:spLocks/>
          </p:cNvSpPr>
          <p:nvPr/>
        </p:nvSpPr>
        <p:spPr bwMode="auto">
          <a:xfrm>
            <a:off x="6705600" y="6400800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anchor="b"/>
          <a:lstStyle>
            <a:lvl1pPr eaLnBrk="0" hangingPunct="0">
              <a:defRPr sz="2400">
                <a:solidFill>
                  <a:schemeClr val="tx1"/>
                </a:solidFill>
                <a:latin typeface="Garamond" charset="0"/>
                <a:ea typeface="ＭＳ Ｐゴシック" charset="0"/>
                <a:cs typeface="宋体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Garamond" charset="0"/>
                <a:ea typeface="宋体" charset="0"/>
                <a:cs typeface="宋体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Garamond" charset="0"/>
                <a:ea typeface="宋体" charset="0"/>
                <a:cs typeface="宋体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Garamond" charset="0"/>
                <a:ea typeface="宋体" charset="0"/>
                <a:cs typeface="宋体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Garamond" charset="0"/>
                <a:ea typeface="宋体" charset="0"/>
                <a:cs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aramond" charset="0"/>
                <a:ea typeface="宋体" charset="0"/>
                <a:cs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aramond" charset="0"/>
                <a:ea typeface="宋体" charset="0"/>
                <a:cs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aramond" charset="0"/>
                <a:ea typeface="宋体" charset="0"/>
                <a:cs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aramond" charset="0"/>
                <a:ea typeface="宋体" charset="0"/>
                <a:cs typeface="宋体" charset="0"/>
              </a:defRPr>
            </a:lvl9pPr>
          </a:lstStyle>
          <a:p>
            <a:pPr algn="r" eaLnBrk="1" hangingPunct="1"/>
            <a:fld id="{39669788-6FE7-3449-8251-9A78BFD0AE6D}" type="slidenum">
              <a:rPr lang="en-US" altLang="zh-CN" sz="1200">
                <a:solidFill>
                  <a:srgbClr val="000514"/>
                </a:solidFill>
                <a:latin typeface="Arial" charset="0"/>
              </a:rPr>
              <a:pPr algn="r" eaLnBrk="1" hangingPunct="1"/>
              <a:t>18</a:t>
            </a:fld>
            <a:endParaRPr lang="en-US" altLang="zh-CN" sz="1200" dirty="0">
              <a:solidFill>
                <a:srgbClr val="000514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7086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4" name="Content Placeholder 1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465998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 smtClean="0">
                <a:latin typeface="Times New Roman"/>
                <a:cs typeface="Times New Roman"/>
              </a:rPr>
              <a:t>Each </a:t>
            </a:r>
            <a:r>
              <a:rPr lang="en-US" dirty="0">
                <a:latin typeface="Times New Roman"/>
                <a:cs typeface="Times New Roman"/>
              </a:rPr>
              <a:t>point so far has x, y, </a:t>
            </a:r>
            <a:r>
              <a:rPr lang="el-GR" dirty="0">
                <a:latin typeface="Times New Roman"/>
                <a:cs typeface="Times New Roman"/>
              </a:rPr>
              <a:t>σ</a:t>
            </a:r>
            <a:r>
              <a:rPr lang="en-US" dirty="0">
                <a:latin typeface="Times New Roman"/>
                <a:cs typeface="Times New Roman"/>
              </a:rPr>
              <a:t>, m, </a:t>
            </a:r>
            <a:r>
              <a:rPr lang="el-GR" dirty="0">
                <a:latin typeface="Times New Roman"/>
                <a:cs typeface="Times New Roman"/>
              </a:rPr>
              <a:t>θ</a:t>
            </a:r>
            <a:endParaRPr lang="en-US" dirty="0">
              <a:latin typeface="Times New Roman"/>
              <a:cs typeface="Times New Roman"/>
            </a:endParaRPr>
          </a:p>
          <a:p>
            <a:pPr>
              <a:spcAft>
                <a:spcPts val="600"/>
              </a:spcAft>
            </a:pPr>
            <a:r>
              <a:rPr lang="en-US" dirty="0">
                <a:latin typeface="Times New Roman"/>
                <a:cs typeface="Times New Roman"/>
              </a:rPr>
              <a:t>Now we need a descriptor for the region</a:t>
            </a:r>
          </a:p>
          <a:p>
            <a:pPr marL="687387" lvl="1" indent="-342900">
              <a:spcAft>
                <a:spcPts val="600"/>
              </a:spcAft>
              <a:buFont typeface="Wingdings" charset="2"/>
              <a:buChar char="u"/>
            </a:pPr>
            <a:r>
              <a:rPr lang="en-US" dirty="0">
                <a:latin typeface="Times New Roman"/>
                <a:cs typeface="Times New Roman"/>
              </a:rPr>
              <a:t>Could sample intensities around point, </a:t>
            </a:r>
            <a:r>
              <a:rPr lang="en-US" dirty="0" smtClean="0">
                <a:latin typeface="Times New Roman"/>
                <a:cs typeface="Times New Roman"/>
              </a:rPr>
              <a:t>but intensity has the disadvantages</a:t>
            </a:r>
            <a:endParaRPr lang="en-US" dirty="0">
              <a:latin typeface="Times New Roman"/>
              <a:cs typeface="Times New Roman"/>
            </a:endParaRPr>
          </a:p>
          <a:p>
            <a:pPr marL="1022350" lvl="2" indent="-350838">
              <a:spcAft>
                <a:spcPts val="600"/>
              </a:spcAft>
              <a:buFont typeface="Wingdings" charset="2"/>
              <a:buChar char="Ø"/>
            </a:pPr>
            <a:r>
              <a:rPr lang="en-US" dirty="0">
                <a:latin typeface="Times New Roman"/>
                <a:cs typeface="Times New Roman"/>
              </a:rPr>
              <a:t>Sensitive to lighting changes</a:t>
            </a:r>
          </a:p>
          <a:p>
            <a:pPr marL="1022350" lvl="2" indent="-350838">
              <a:spcAft>
                <a:spcPts val="600"/>
              </a:spcAft>
              <a:buFont typeface="Wingdings" charset="2"/>
              <a:buChar char="Ø"/>
            </a:pPr>
            <a:r>
              <a:rPr lang="en-US" dirty="0">
                <a:latin typeface="Times New Roman"/>
                <a:cs typeface="Times New Roman"/>
              </a:rPr>
              <a:t>Sensitive to slight errors in x, y, </a:t>
            </a:r>
            <a:r>
              <a:rPr lang="el-GR" dirty="0">
                <a:latin typeface="Times New Roman"/>
                <a:cs typeface="Times New Roman"/>
              </a:rPr>
              <a:t>θ</a:t>
            </a:r>
            <a:endParaRPr lang="en-US" dirty="0">
              <a:latin typeface="Times New Roman"/>
              <a:cs typeface="Times New Roman"/>
            </a:endParaRP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endParaRPr lang="zh-CN" altLang="en-US" sz="2800" dirty="0" smtClean="0">
              <a:ea typeface="黑体" pitchFamily="49" charset="-122"/>
            </a:endParaRPr>
          </a:p>
        </p:txBody>
      </p:sp>
      <p:sp>
        <p:nvSpPr>
          <p:cNvPr id="2056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dirty="0" smtClean="0">
                <a:latin typeface="Times New Roman"/>
                <a:ea typeface="宋体" charset="-122"/>
                <a:cs typeface="Times New Roman"/>
              </a:rPr>
              <a:t>SIFT Descriptor</a:t>
            </a:r>
            <a:endParaRPr lang="zh-CN" altLang="en-US" sz="4000" dirty="0" smtClean="0">
              <a:latin typeface="Times New Roman"/>
              <a:ea typeface="宋体" charset="-122"/>
              <a:cs typeface="Times New Roman"/>
            </a:endParaRPr>
          </a:p>
        </p:txBody>
      </p:sp>
      <p:sp>
        <p:nvSpPr>
          <p:cNvPr id="2057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2058" name="Rectangle 4"/>
          <p:cNvSpPr>
            <a:spLocks noChangeArrowheads="1"/>
          </p:cNvSpPr>
          <p:nvPr/>
        </p:nvSpPr>
        <p:spPr bwMode="auto">
          <a:xfrm>
            <a:off x="1042988" y="6308725"/>
            <a:ext cx="6192837" cy="26161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zh-CN" sz="1200" dirty="0">
                <a:solidFill>
                  <a:srgbClr val="FFFFFF"/>
                </a:solidFill>
                <a:ea typeface="宋体" charset="-122"/>
              </a:rPr>
              <a:t>S-SIFT: A Shorter SIFT without Least </a:t>
            </a:r>
            <a:r>
              <a:rPr lang="en-US" altLang="zh-CN" sz="1200" dirty="0" smtClean="0">
                <a:solidFill>
                  <a:srgbClr val="FFFFFF"/>
                </a:solidFill>
                <a:ea typeface="宋体" charset="-122"/>
              </a:rPr>
              <a:t>Discriminative </a:t>
            </a:r>
            <a:r>
              <a:rPr lang="en-US" altLang="zh-CN" sz="1200" dirty="0">
                <a:solidFill>
                  <a:srgbClr val="FFFFFF"/>
                </a:solidFill>
                <a:ea typeface="宋体" charset="-122"/>
              </a:rPr>
              <a:t>Visual Orientation</a:t>
            </a:r>
            <a:endParaRPr lang="en-US" altLang="zh-TW" sz="1200" b="1" dirty="0">
              <a:solidFill>
                <a:srgbClr val="FFFFFF"/>
              </a:solidFill>
            </a:endParaRPr>
          </a:p>
        </p:txBody>
      </p:sp>
      <p:sp>
        <p:nvSpPr>
          <p:cNvPr id="2061" name="Rectangle 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2062" name="Rectangle 1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2063" name="Rectangle 1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2064" name="Rectangle 1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37" name="Slide Number Placeholder 3"/>
          <p:cNvSpPr txBox="1">
            <a:spLocks/>
          </p:cNvSpPr>
          <p:nvPr/>
        </p:nvSpPr>
        <p:spPr bwMode="auto">
          <a:xfrm>
            <a:off x="6705600" y="6400800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anchor="b"/>
          <a:lstStyle>
            <a:lvl1pPr eaLnBrk="0" hangingPunct="0">
              <a:defRPr sz="2400">
                <a:solidFill>
                  <a:schemeClr val="tx1"/>
                </a:solidFill>
                <a:latin typeface="Garamond" charset="0"/>
                <a:ea typeface="ＭＳ Ｐゴシック" charset="0"/>
                <a:cs typeface="宋体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Garamond" charset="0"/>
                <a:ea typeface="宋体" charset="0"/>
                <a:cs typeface="宋体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Garamond" charset="0"/>
                <a:ea typeface="宋体" charset="0"/>
                <a:cs typeface="宋体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Garamond" charset="0"/>
                <a:ea typeface="宋体" charset="0"/>
                <a:cs typeface="宋体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Garamond" charset="0"/>
                <a:ea typeface="宋体" charset="0"/>
                <a:cs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aramond" charset="0"/>
                <a:ea typeface="宋体" charset="0"/>
                <a:cs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aramond" charset="0"/>
                <a:ea typeface="宋体" charset="0"/>
                <a:cs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aramond" charset="0"/>
                <a:ea typeface="宋体" charset="0"/>
                <a:cs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aramond" charset="0"/>
                <a:ea typeface="宋体" charset="0"/>
                <a:cs typeface="宋体" charset="0"/>
              </a:defRPr>
            </a:lvl9pPr>
          </a:lstStyle>
          <a:p>
            <a:pPr algn="r" eaLnBrk="1" hangingPunct="1"/>
            <a:fld id="{39669788-6FE7-3449-8251-9A78BFD0AE6D}" type="slidenum">
              <a:rPr lang="en-US" altLang="zh-CN" sz="1200">
                <a:solidFill>
                  <a:srgbClr val="000514"/>
                </a:solidFill>
                <a:latin typeface="Arial" charset="0"/>
              </a:rPr>
              <a:pPr algn="r" eaLnBrk="1" hangingPunct="1"/>
              <a:t>19</a:t>
            </a:fld>
            <a:endParaRPr lang="en-US" altLang="zh-CN" sz="1200" dirty="0">
              <a:solidFill>
                <a:srgbClr val="000514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7972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Content Placeholder 1"/>
          <p:cNvSpPr>
            <a:spLocks noGrp="1"/>
          </p:cNvSpPr>
          <p:nvPr>
            <p:ph idx="1"/>
          </p:nvPr>
        </p:nvSpPr>
        <p:spPr>
          <a:xfrm>
            <a:off x="457200" y="1620738"/>
            <a:ext cx="8229600" cy="4544566"/>
          </a:xfrm>
        </p:spPr>
        <p:txBody>
          <a:bodyPr>
            <a:no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altLang="zh-CN" dirty="0" smtClean="0">
                <a:latin typeface="Times New Roman"/>
                <a:ea typeface="新細明體" pitchFamily="18" charset="-120"/>
                <a:cs typeface="Times New Roman"/>
              </a:rPr>
              <a:t>Advantage</a:t>
            </a:r>
            <a:endParaRPr lang="en-US" altLang="zh-CN" dirty="0">
              <a:latin typeface="Times New Roman"/>
              <a:ea typeface="新細明體" pitchFamily="18" charset="-120"/>
              <a:cs typeface="Times New Roman"/>
            </a:endParaRPr>
          </a:p>
          <a:p>
            <a:pPr lvl="1">
              <a:spcAft>
                <a:spcPts val="600"/>
              </a:spcAft>
              <a:buFont typeface="Wingdings" charset="2"/>
              <a:buChar char="u"/>
              <a:defRPr/>
            </a:pPr>
            <a:r>
              <a:rPr lang="en-US" altLang="zh-CN" sz="2000" dirty="0" smtClean="0">
                <a:latin typeface="Times New Roman"/>
                <a:ea typeface="黑体" pitchFamily="49" charset="-122"/>
                <a:cs typeface="Times New Roman"/>
              </a:rPr>
              <a:t>Take advantage of the highly discriminatory property of local position-dependent gradient orientation histogram</a:t>
            </a:r>
            <a:endParaRPr lang="en-US" altLang="zh-CN" sz="2000" dirty="0" smtClean="0">
              <a:latin typeface="Times New Roman"/>
              <a:ea typeface="新細明體" pitchFamily="18" charset="-120"/>
              <a:cs typeface="Times New Roman"/>
            </a:endParaRPr>
          </a:p>
          <a:p>
            <a:pPr lvl="1">
              <a:spcAft>
                <a:spcPts val="600"/>
              </a:spcAft>
              <a:buFont typeface="Wingdings" charset="2"/>
              <a:buChar char="u"/>
              <a:defRPr/>
            </a:pPr>
            <a:r>
              <a:rPr lang="en-US" altLang="zh-CN" sz="2000" dirty="0" smtClean="0">
                <a:latin typeface="Times New Roman"/>
                <a:ea typeface="新細明體" pitchFamily="18" charset="-120"/>
                <a:cs typeface="Times New Roman"/>
              </a:rPr>
              <a:t>Invariant to translations </a:t>
            </a:r>
            <a:r>
              <a:rPr lang="zh-CN" altLang="en-US" sz="2000" dirty="0" smtClean="0">
                <a:latin typeface="Times New Roman"/>
                <a:ea typeface="新細明體" pitchFamily="18" charset="-120"/>
                <a:cs typeface="Times New Roman"/>
              </a:rPr>
              <a:t>（平移）</a:t>
            </a:r>
            <a:r>
              <a:rPr lang="en-US" altLang="zh-CN" sz="2000" dirty="0" smtClean="0">
                <a:latin typeface="Times New Roman"/>
                <a:ea typeface="新細明體" pitchFamily="18" charset="-120"/>
                <a:cs typeface="Times New Roman"/>
              </a:rPr>
              <a:t>, rotations and scaling transformations</a:t>
            </a:r>
          </a:p>
          <a:p>
            <a:pPr>
              <a:spcAft>
                <a:spcPts val="600"/>
              </a:spcAft>
              <a:defRPr/>
            </a:pPr>
            <a:r>
              <a:rPr lang="en-US" altLang="zh-CN" dirty="0" smtClean="0">
                <a:latin typeface="Times New Roman"/>
                <a:ea typeface="新細明體" pitchFamily="18" charset="-120"/>
                <a:cs typeface="Times New Roman"/>
              </a:rPr>
              <a:t>Efficient extension</a:t>
            </a:r>
          </a:p>
          <a:p>
            <a:pPr lvl="1">
              <a:spcAft>
                <a:spcPts val="600"/>
              </a:spcAft>
              <a:buFont typeface="Wingdings" charset="2"/>
              <a:buChar char="u"/>
              <a:defRPr/>
            </a:pPr>
            <a:r>
              <a:rPr lang="en-US" altLang="zh-CN" sz="2000" dirty="0" smtClean="0">
                <a:latin typeface="Times New Roman"/>
                <a:ea typeface="新細明體" pitchFamily="18" charset="-120"/>
                <a:cs typeface="Times New Roman"/>
              </a:rPr>
              <a:t>PCA-SIFT (</a:t>
            </a:r>
            <a:r>
              <a:rPr lang="en-US" altLang="zh-CN" sz="2000" dirty="0" err="1" smtClean="0">
                <a:latin typeface="Times New Roman"/>
                <a:ea typeface="新細明體" pitchFamily="18" charset="-120"/>
                <a:cs typeface="Times New Roman"/>
              </a:rPr>
              <a:t>Ke</a:t>
            </a:r>
            <a:r>
              <a:rPr lang="en-US" altLang="zh-CN" sz="2000" dirty="0" smtClean="0">
                <a:latin typeface="Times New Roman"/>
                <a:ea typeface="新細明體" pitchFamily="18" charset="-120"/>
                <a:cs typeface="Times New Roman"/>
              </a:rPr>
              <a:t>, </a:t>
            </a:r>
            <a:r>
              <a:rPr lang="en-US" altLang="zh-CN" sz="2000" dirty="0" err="1" smtClean="0">
                <a:latin typeface="Times New Roman"/>
                <a:ea typeface="新細明體" pitchFamily="18" charset="-120"/>
                <a:cs typeface="Times New Roman"/>
              </a:rPr>
              <a:t>Sukthankar</a:t>
            </a:r>
            <a:r>
              <a:rPr lang="en-US" altLang="zh-CN" sz="2000" dirty="0" smtClean="0">
                <a:latin typeface="Times New Roman"/>
                <a:ea typeface="新細明體" pitchFamily="18" charset="-120"/>
                <a:cs typeface="Times New Roman"/>
              </a:rPr>
              <a:t>, 2004), V-SIFT(Zhong, 2015)</a:t>
            </a:r>
          </a:p>
          <a:p>
            <a:pPr>
              <a:spcAft>
                <a:spcPts val="600"/>
              </a:spcAft>
              <a:defRPr/>
            </a:pPr>
            <a:r>
              <a:rPr lang="en-US" altLang="zh-CN" dirty="0" smtClean="0">
                <a:latin typeface="Times New Roman"/>
                <a:ea typeface="新細明體" pitchFamily="18" charset="-120"/>
                <a:cs typeface="Times New Roman"/>
              </a:rPr>
              <a:t>Major stages</a:t>
            </a:r>
            <a:endParaRPr lang="en-US" altLang="zh-CN" dirty="0">
              <a:latin typeface="Times New Roman"/>
              <a:ea typeface="新細明體" pitchFamily="18" charset="-120"/>
              <a:cs typeface="Times New Roman"/>
            </a:endParaRPr>
          </a:p>
          <a:p>
            <a:pPr lvl="1">
              <a:spcAft>
                <a:spcPts val="600"/>
              </a:spcAft>
              <a:buFont typeface="Wingdings" charset="2"/>
              <a:buChar char="u"/>
              <a:defRPr/>
            </a:pPr>
            <a:r>
              <a:rPr lang="en-US" altLang="zh-CN" sz="2000" dirty="0" smtClean="0">
                <a:latin typeface="Times New Roman"/>
                <a:ea typeface="新細明體" pitchFamily="18" charset="-120"/>
                <a:cs typeface="Times New Roman"/>
              </a:rPr>
              <a:t>Scale-space </a:t>
            </a:r>
            <a:r>
              <a:rPr lang="en-US" altLang="zh-CN" sz="2000" dirty="0" err="1" smtClean="0">
                <a:latin typeface="Times New Roman"/>
                <a:ea typeface="新細明體" pitchFamily="18" charset="-120"/>
                <a:cs typeface="Times New Roman"/>
              </a:rPr>
              <a:t>extrema</a:t>
            </a:r>
            <a:r>
              <a:rPr lang="en-US" altLang="zh-CN" sz="2000" dirty="0" smtClean="0">
                <a:latin typeface="Times New Roman"/>
                <a:ea typeface="新細明體" pitchFamily="18" charset="-120"/>
                <a:cs typeface="Times New Roman"/>
              </a:rPr>
              <a:t> detection</a:t>
            </a:r>
          </a:p>
          <a:p>
            <a:pPr lvl="1">
              <a:spcAft>
                <a:spcPts val="600"/>
              </a:spcAft>
              <a:buFont typeface="Wingdings" charset="2"/>
              <a:buChar char="u"/>
              <a:defRPr/>
            </a:pPr>
            <a:r>
              <a:rPr lang="en-US" altLang="zh-CN" sz="2000" dirty="0" smtClean="0">
                <a:latin typeface="Times New Roman"/>
                <a:ea typeface="新細明體" pitchFamily="18" charset="-120"/>
                <a:cs typeface="Times New Roman"/>
              </a:rPr>
              <a:t>Orientation assignment</a:t>
            </a:r>
          </a:p>
          <a:p>
            <a:pPr lvl="1">
              <a:spcAft>
                <a:spcPts val="600"/>
              </a:spcAft>
              <a:buFont typeface="Wingdings" charset="2"/>
              <a:buChar char="u"/>
              <a:defRPr/>
            </a:pPr>
            <a:r>
              <a:rPr lang="en-US" altLang="zh-CN" sz="2000" dirty="0" err="1" smtClean="0">
                <a:latin typeface="Times New Roman"/>
                <a:ea typeface="新細明體" pitchFamily="18" charset="-120"/>
                <a:cs typeface="Times New Roman"/>
              </a:rPr>
              <a:t>Keypoint</a:t>
            </a:r>
            <a:r>
              <a:rPr lang="en-US" altLang="zh-CN" sz="2000" dirty="0" smtClean="0">
                <a:latin typeface="Times New Roman"/>
                <a:ea typeface="新細明體" pitchFamily="18" charset="-120"/>
                <a:cs typeface="Times New Roman"/>
              </a:rPr>
              <a:t> descriptor</a:t>
            </a:r>
            <a:endParaRPr lang="en-US" altLang="zh-CN" sz="2000" dirty="0">
              <a:latin typeface="Times New Roman"/>
              <a:ea typeface="新細明體" pitchFamily="18" charset="-120"/>
              <a:cs typeface="Times New Roman"/>
            </a:endParaRPr>
          </a:p>
          <a:p>
            <a:pPr lvl="1">
              <a:spcAft>
                <a:spcPts val="600"/>
              </a:spcAft>
              <a:buFont typeface="Wingdings" charset="2"/>
              <a:buChar char="u"/>
              <a:defRPr/>
            </a:pPr>
            <a:endParaRPr lang="en-US" altLang="zh-CN" sz="2000" dirty="0" smtClean="0">
              <a:latin typeface="Times New Roman"/>
              <a:ea typeface="新細明體" pitchFamily="18" charset="-120"/>
              <a:cs typeface="Times New Roman"/>
            </a:endParaRPr>
          </a:p>
        </p:txBody>
      </p:sp>
      <p:sp>
        <p:nvSpPr>
          <p:cNvPr id="26627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sz="4000" dirty="0" smtClean="0">
                <a:latin typeface="Times New Roman"/>
                <a:ea typeface="新細明體" pitchFamily="18" charset="-120"/>
                <a:cs typeface="Times New Roman"/>
              </a:rPr>
              <a:t>Scale-Invariant Feature Transform (SIFT)</a:t>
            </a:r>
            <a:endParaRPr lang="zh-TW" altLang="en-US" sz="4000" dirty="0" smtClean="0">
              <a:latin typeface="Times New Roman"/>
              <a:ea typeface="新細明體" pitchFamily="18" charset="-120"/>
              <a:cs typeface="Times New Roman"/>
            </a:endParaRPr>
          </a:p>
        </p:txBody>
      </p:sp>
      <p:sp>
        <p:nvSpPr>
          <p:cNvPr id="14" name="Slide Number Placeholder 3"/>
          <p:cNvSpPr txBox="1">
            <a:spLocks/>
          </p:cNvSpPr>
          <p:nvPr/>
        </p:nvSpPr>
        <p:spPr bwMode="auto">
          <a:xfrm>
            <a:off x="6705600" y="6400800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anchor="b"/>
          <a:lstStyle>
            <a:lvl1pPr eaLnBrk="0" hangingPunct="0">
              <a:defRPr sz="2400">
                <a:solidFill>
                  <a:schemeClr val="tx1"/>
                </a:solidFill>
                <a:latin typeface="Garamond" charset="0"/>
                <a:ea typeface="ＭＳ Ｐゴシック" charset="0"/>
                <a:cs typeface="宋体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Garamond" charset="0"/>
                <a:ea typeface="宋体" charset="0"/>
                <a:cs typeface="宋体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Garamond" charset="0"/>
                <a:ea typeface="宋体" charset="0"/>
                <a:cs typeface="宋体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Garamond" charset="0"/>
                <a:ea typeface="宋体" charset="0"/>
                <a:cs typeface="宋体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Garamond" charset="0"/>
                <a:ea typeface="宋体" charset="0"/>
                <a:cs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aramond" charset="0"/>
                <a:ea typeface="宋体" charset="0"/>
                <a:cs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aramond" charset="0"/>
                <a:ea typeface="宋体" charset="0"/>
                <a:cs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aramond" charset="0"/>
                <a:ea typeface="宋体" charset="0"/>
                <a:cs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aramond" charset="0"/>
                <a:ea typeface="宋体" charset="0"/>
                <a:cs typeface="宋体" charset="0"/>
              </a:defRPr>
            </a:lvl9pPr>
          </a:lstStyle>
          <a:p>
            <a:pPr algn="r" eaLnBrk="1" hangingPunct="1"/>
            <a:fld id="{39669788-6FE7-3449-8251-9A78BFD0AE6D}" type="slidenum">
              <a:rPr lang="en-US" altLang="zh-CN" sz="1200">
                <a:solidFill>
                  <a:srgbClr val="000514"/>
                </a:solidFill>
                <a:latin typeface="Arial" charset="0"/>
              </a:rPr>
              <a:pPr algn="r" eaLnBrk="1" hangingPunct="1"/>
              <a:t>2</a:t>
            </a:fld>
            <a:endParaRPr lang="en-US" altLang="zh-CN" sz="1200" dirty="0">
              <a:solidFill>
                <a:srgbClr val="000514"/>
              </a:solidFill>
              <a:latin typeface="Arial" charset="0"/>
            </a:endParaRP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1042988" y="6308725"/>
            <a:ext cx="6192837" cy="26161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zh-CN" sz="1200" dirty="0">
                <a:solidFill>
                  <a:srgbClr val="FFFFFF"/>
                </a:solidFill>
                <a:ea typeface="宋体" charset="-122"/>
              </a:rPr>
              <a:t>S-SIFT: A Shorter SIFT without Least </a:t>
            </a:r>
            <a:r>
              <a:rPr lang="en-US" altLang="zh-CN" sz="1200" dirty="0" smtClean="0">
                <a:solidFill>
                  <a:srgbClr val="FFFFFF"/>
                </a:solidFill>
                <a:ea typeface="宋体" charset="-122"/>
              </a:rPr>
              <a:t>Discriminative </a:t>
            </a:r>
            <a:r>
              <a:rPr lang="en-US" altLang="zh-CN" sz="1200" dirty="0">
                <a:solidFill>
                  <a:srgbClr val="FFFFFF"/>
                </a:solidFill>
                <a:ea typeface="宋体" charset="-122"/>
              </a:rPr>
              <a:t>Visual Orientation</a:t>
            </a:r>
            <a:endParaRPr lang="en-US" altLang="zh-TW" sz="1200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9210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Content Placeholder 104"/>
          <p:cNvSpPr>
            <a:spLocks noGrp="1"/>
          </p:cNvSpPr>
          <p:nvPr>
            <p:ph idx="1"/>
          </p:nvPr>
        </p:nvSpPr>
        <p:spPr>
          <a:xfrm>
            <a:off x="457200" y="1340768"/>
            <a:ext cx="8362950" cy="4790157"/>
          </a:xfrm>
        </p:spPr>
        <p:txBody>
          <a:bodyPr/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altLang="zh-CN" dirty="0" err="1" smtClean="0">
                <a:latin typeface="Times New Roman"/>
                <a:ea typeface="黑体" pitchFamily="49" charset="-122"/>
                <a:cs typeface="Times New Roman"/>
              </a:rPr>
              <a:t>Keypoint</a:t>
            </a:r>
            <a:r>
              <a:rPr lang="en-US" altLang="zh-CN" dirty="0" smtClean="0">
                <a:latin typeface="Times New Roman"/>
                <a:ea typeface="黑体" pitchFamily="49" charset="-122"/>
                <a:cs typeface="Times New Roman"/>
              </a:rPr>
              <a:t> descriptor</a:t>
            </a:r>
          </a:p>
          <a:p>
            <a:pPr lvl="1">
              <a:spcBef>
                <a:spcPts val="0"/>
              </a:spcBef>
              <a:spcAft>
                <a:spcPts val="600"/>
              </a:spcAft>
              <a:buFont typeface="Wingdings" charset="2"/>
              <a:buChar char="u"/>
            </a:pPr>
            <a:r>
              <a:rPr lang="en-US" altLang="zh-CN" sz="1800" dirty="0" err="1" smtClean="0">
                <a:latin typeface="Times New Roman"/>
                <a:ea typeface="新細明體" pitchFamily="18" charset="-120"/>
                <a:cs typeface="Times New Roman"/>
              </a:rPr>
              <a:t>keypoint</a:t>
            </a:r>
            <a:r>
              <a:rPr lang="en-US" altLang="zh-CN" sz="1800" dirty="0" smtClean="0">
                <a:latin typeface="Times New Roman"/>
                <a:ea typeface="新細明體" pitchFamily="18" charset="-120"/>
                <a:cs typeface="Times New Roman"/>
              </a:rPr>
              <a:t> descriptor is a vector of orientation histograms</a:t>
            </a:r>
          </a:p>
          <a:p>
            <a:pPr lvl="1">
              <a:spcBef>
                <a:spcPts val="0"/>
              </a:spcBef>
              <a:spcAft>
                <a:spcPts val="600"/>
              </a:spcAft>
              <a:buFont typeface="Wingdings" charset="2"/>
              <a:buChar char="u"/>
            </a:pPr>
            <a:r>
              <a:rPr lang="en-US" altLang="zh-CN" sz="1800" dirty="0" smtClean="0">
                <a:latin typeface="Times New Roman"/>
                <a:ea typeface="新細明體" pitchFamily="18" charset="-120"/>
                <a:cs typeface="Times New Roman"/>
              </a:rPr>
              <a:t>The histogram is computed from magnitude and orientation values of samples in a neighbor window around the </a:t>
            </a:r>
            <a:r>
              <a:rPr lang="en-US" altLang="zh-CN" sz="1800" dirty="0" err="1" smtClean="0">
                <a:latin typeface="Times New Roman"/>
                <a:ea typeface="新細明體" pitchFamily="18" charset="-120"/>
                <a:cs typeface="Times New Roman"/>
              </a:rPr>
              <a:t>keypoint</a:t>
            </a:r>
            <a:endParaRPr lang="en-US" altLang="zh-CN" sz="1800" dirty="0" smtClean="0">
              <a:latin typeface="Times New Roman"/>
              <a:ea typeface="新細明體" pitchFamily="18" charset="-120"/>
              <a:cs typeface="Times New Roman"/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Wingdings" charset="2"/>
              <a:buChar char="u"/>
            </a:pPr>
            <a:r>
              <a:rPr lang="en-US" sz="1800" dirty="0">
                <a:latin typeface="Times New Roman"/>
                <a:cs typeface="Times New Roman"/>
              </a:rPr>
              <a:t>Gaussian weighting around center(       is 0.5 times that of the scale of a </a:t>
            </a:r>
            <a:r>
              <a:rPr lang="en-US" sz="1800" dirty="0" err="1">
                <a:latin typeface="Times New Roman"/>
                <a:cs typeface="Times New Roman"/>
              </a:rPr>
              <a:t>keypoint</a:t>
            </a:r>
            <a:r>
              <a:rPr lang="en-US" sz="1800" dirty="0" smtClean="0">
                <a:latin typeface="Times New Roman"/>
                <a:cs typeface="Times New Roman"/>
              </a:rPr>
              <a:t>)</a:t>
            </a:r>
            <a:endParaRPr lang="en-US" altLang="zh-CN" sz="1800" dirty="0" smtClean="0">
              <a:latin typeface="Times New Roman"/>
              <a:ea typeface="新細明體" pitchFamily="18" charset="-120"/>
              <a:cs typeface="Times New Roman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altLang="zh-CN" dirty="0" smtClean="0">
                <a:latin typeface="Times New Roman"/>
                <a:ea typeface="黑体" pitchFamily="49" charset="-122"/>
                <a:cs typeface="Times New Roman"/>
              </a:rPr>
              <a:t>SIFT feature vector</a:t>
            </a:r>
          </a:p>
          <a:p>
            <a:pPr lvl="1">
              <a:spcBef>
                <a:spcPts val="0"/>
              </a:spcBef>
              <a:spcAft>
                <a:spcPts val="600"/>
              </a:spcAft>
              <a:buFont typeface="Wingdings" charset="2"/>
              <a:buChar char="u"/>
            </a:pPr>
            <a:r>
              <a:rPr lang="en-US" altLang="zh-TW" sz="1800" dirty="0" smtClean="0">
                <a:latin typeface="Times New Roman"/>
                <a:ea typeface="新細明體" pitchFamily="18" charset="-120"/>
                <a:cs typeface="Times New Roman"/>
              </a:rPr>
              <a:t>SIFT uses 4 x 4 = 16 sub-regions, and 4 x 4 x 8 = 128 elements feature vector</a:t>
            </a:r>
          </a:p>
        </p:txBody>
      </p:sp>
      <p:sp>
        <p:nvSpPr>
          <p:cNvPr id="17423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0" indent="-342900"/>
            <a:r>
              <a:rPr lang="en-US" altLang="zh-CN" sz="4000" dirty="0" err="1" smtClean="0">
                <a:latin typeface="Times New Roman"/>
                <a:ea typeface="宋体" charset="-122"/>
                <a:cs typeface="Times New Roman"/>
              </a:rPr>
              <a:t>Keypoint</a:t>
            </a:r>
            <a:r>
              <a:rPr lang="en-US" altLang="zh-CN" sz="4000" dirty="0" smtClean="0">
                <a:latin typeface="Times New Roman"/>
                <a:ea typeface="宋体" charset="-122"/>
                <a:cs typeface="Times New Roman"/>
              </a:rPr>
              <a:t> Descriptor Construction</a:t>
            </a:r>
            <a:endParaRPr lang="zh-CN" altLang="en-US" sz="4000" dirty="0" smtClean="0">
              <a:latin typeface="Times New Roman"/>
              <a:ea typeface="宋体" charset="-122"/>
              <a:cs typeface="Times New Roman"/>
            </a:endParaRPr>
          </a:p>
        </p:txBody>
      </p:sp>
      <p:sp>
        <p:nvSpPr>
          <p:cNvPr id="17412" name="Rectangle 9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 altLang="zh-TW"/>
          </a:p>
        </p:txBody>
      </p:sp>
      <p:sp>
        <p:nvSpPr>
          <p:cNvPr id="17413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 altLang="zh-TW"/>
          </a:p>
        </p:txBody>
      </p:sp>
      <p:sp>
        <p:nvSpPr>
          <p:cNvPr id="17414" name="Rectangle 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 altLang="zh-TW"/>
          </a:p>
        </p:txBody>
      </p:sp>
      <p:sp>
        <p:nvSpPr>
          <p:cNvPr id="17415" name="Rectangle 2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 altLang="zh-TW"/>
          </a:p>
        </p:txBody>
      </p:sp>
      <p:sp>
        <p:nvSpPr>
          <p:cNvPr id="17416" name="Rectangle 2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 altLang="zh-TW"/>
          </a:p>
        </p:txBody>
      </p:sp>
      <p:sp>
        <p:nvSpPr>
          <p:cNvPr id="17417" name="Rectangle 2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 altLang="zh-TW"/>
          </a:p>
        </p:txBody>
      </p:sp>
      <p:sp>
        <p:nvSpPr>
          <p:cNvPr id="17418" name="Rectangle 2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 altLang="zh-TW"/>
          </a:p>
        </p:txBody>
      </p:sp>
      <p:sp>
        <p:nvSpPr>
          <p:cNvPr id="17419" name="Rectangle 3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 altLang="zh-TW"/>
          </a:p>
        </p:txBody>
      </p:sp>
      <p:sp>
        <p:nvSpPr>
          <p:cNvPr id="17420" name="Rectangle 3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 altLang="zh-TW"/>
          </a:p>
        </p:txBody>
      </p:sp>
      <p:sp>
        <p:nvSpPr>
          <p:cNvPr id="17421" name="Rectangle 3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 altLang="zh-TW"/>
          </a:p>
        </p:txBody>
      </p:sp>
      <p:sp>
        <p:nvSpPr>
          <p:cNvPr id="17422" name="Rectangle 3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 altLang="zh-TW"/>
          </a:p>
        </p:txBody>
      </p:sp>
      <p:sp>
        <p:nvSpPr>
          <p:cNvPr id="17424" name="Rectangle 4"/>
          <p:cNvSpPr>
            <a:spLocks noChangeArrowheads="1"/>
          </p:cNvSpPr>
          <p:nvPr/>
        </p:nvSpPr>
        <p:spPr bwMode="auto">
          <a:xfrm>
            <a:off x="1042988" y="6308725"/>
            <a:ext cx="6192837" cy="26161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zh-CN" sz="1200" dirty="0">
                <a:solidFill>
                  <a:schemeClr val="bg1"/>
                </a:solidFill>
                <a:ea typeface="宋体" charset="-122"/>
              </a:rPr>
              <a:t>S-SIFT: A Shorter SIFT without Least </a:t>
            </a:r>
            <a:r>
              <a:rPr lang="en-US" altLang="zh-CN" sz="1200" dirty="0" smtClean="0">
                <a:solidFill>
                  <a:schemeClr val="bg1"/>
                </a:solidFill>
                <a:ea typeface="宋体" charset="-122"/>
              </a:rPr>
              <a:t>Discriminative Visual </a:t>
            </a:r>
            <a:r>
              <a:rPr lang="en-US" altLang="zh-CN" sz="1200" dirty="0">
                <a:solidFill>
                  <a:schemeClr val="bg1"/>
                </a:solidFill>
                <a:ea typeface="宋体" charset="-122"/>
              </a:rPr>
              <a:t>Orientation</a:t>
            </a:r>
            <a:endParaRPr lang="en-US" altLang="zh-TW" sz="1200" b="1" dirty="0">
              <a:solidFill>
                <a:schemeClr val="bg1"/>
              </a:solidFill>
            </a:endParaRPr>
          </a:p>
        </p:txBody>
      </p:sp>
      <p:sp>
        <p:nvSpPr>
          <p:cNvPr id="21" name="Slide Number Placeholder 3"/>
          <p:cNvSpPr txBox="1">
            <a:spLocks/>
          </p:cNvSpPr>
          <p:nvPr/>
        </p:nvSpPr>
        <p:spPr bwMode="auto">
          <a:xfrm>
            <a:off x="6705600" y="6400800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anchor="b"/>
          <a:lstStyle>
            <a:lvl1pPr eaLnBrk="0" hangingPunct="0">
              <a:defRPr sz="2400">
                <a:solidFill>
                  <a:schemeClr val="tx1"/>
                </a:solidFill>
                <a:latin typeface="Garamond" charset="0"/>
                <a:ea typeface="ＭＳ Ｐゴシック" charset="0"/>
                <a:cs typeface="宋体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Garamond" charset="0"/>
                <a:ea typeface="宋体" charset="0"/>
                <a:cs typeface="宋体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Garamond" charset="0"/>
                <a:ea typeface="宋体" charset="0"/>
                <a:cs typeface="宋体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Garamond" charset="0"/>
                <a:ea typeface="宋体" charset="0"/>
                <a:cs typeface="宋体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Garamond" charset="0"/>
                <a:ea typeface="宋体" charset="0"/>
                <a:cs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aramond" charset="0"/>
                <a:ea typeface="宋体" charset="0"/>
                <a:cs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aramond" charset="0"/>
                <a:ea typeface="宋体" charset="0"/>
                <a:cs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aramond" charset="0"/>
                <a:ea typeface="宋体" charset="0"/>
                <a:cs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aramond" charset="0"/>
                <a:ea typeface="宋体" charset="0"/>
                <a:cs typeface="宋体" charset="0"/>
              </a:defRPr>
            </a:lvl9pPr>
          </a:lstStyle>
          <a:p>
            <a:pPr algn="r" eaLnBrk="1" hangingPunct="1"/>
            <a:fld id="{39669788-6FE7-3449-8251-9A78BFD0AE6D}" type="slidenum">
              <a:rPr lang="en-US" altLang="zh-CN" sz="1200">
                <a:solidFill>
                  <a:srgbClr val="000514"/>
                </a:solidFill>
                <a:latin typeface="Arial" charset="0"/>
              </a:rPr>
              <a:pPr algn="r" eaLnBrk="1" hangingPunct="1"/>
              <a:t>20</a:t>
            </a:fld>
            <a:endParaRPr lang="en-US" altLang="zh-CN" sz="1200" dirty="0">
              <a:solidFill>
                <a:srgbClr val="000514"/>
              </a:solidFill>
              <a:latin typeface="Arial" charset="0"/>
            </a:endParaRPr>
          </a:p>
        </p:txBody>
      </p:sp>
      <p:grpSp>
        <p:nvGrpSpPr>
          <p:cNvPr id="27" name="Group 5"/>
          <p:cNvGrpSpPr>
            <a:grpSpLocks/>
          </p:cNvGrpSpPr>
          <p:nvPr/>
        </p:nvGrpSpPr>
        <p:grpSpPr bwMode="auto">
          <a:xfrm>
            <a:off x="3419872" y="4149080"/>
            <a:ext cx="5112568" cy="2520280"/>
            <a:chOff x="493" y="965"/>
            <a:chExt cx="4810" cy="2439"/>
          </a:xfrm>
        </p:grpSpPr>
        <p:pic>
          <p:nvPicPr>
            <p:cNvPr id="28" name="Picture 6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991" t="33269" r="6633" b="12610"/>
            <a:stretch>
              <a:fillRect/>
            </a:stretch>
          </p:blipFill>
          <p:spPr bwMode="auto">
            <a:xfrm>
              <a:off x="493" y="965"/>
              <a:ext cx="4810" cy="24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9" name="Oval 7"/>
            <p:cNvSpPr>
              <a:spLocks noChangeArrowheads="1"/>
            </p:cNvSpPr>
            <p:nvPr/>
          </p:nvSpPr>
          <p:spPr bwMode="auto">
            <a:xfrm>
              <a:off x="696" y="1125"/>
              <a:ext cx="1881" cy="1841"/>
            </a:xfrm>
            <a:prstGeom prst="ellipse">
              <a:avLst/>
            </a:prstGeom>
            <a:gradFill rotWithShape="1">
              <a:gsLst>
                <a:gs pos="0">
                  <a:srgbClr val="4545FF">
                    <a:alpha val="43999"/>
                  </a:srgbClr>
                </a:gs>
                <a:gs pos="100000">
                  <a:srgbClr val="0000FF">
                    <a:alpha val="10999"/>
                  </a:srgbClr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pic>
        <p:nvPicPr>
          <p:cNvPr id="30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60" t="25000" r="39980" b="23177"/>
          <a:stretch>
            <a:fillRect/>
          </a:stretch>
        </p:blipFill>
        <p:spPr>
          <a:xfrm>
            <a:off x="899592" y="4221088"/>
            <a:ext cx="2286000" cy="2028825"/>
          </a:xfrm>
          <a:prstGeom prst="rect">
            <a:avLst/>
          </a:prstGeom>
          <a:noFill/>
        </p:spPr>
      </p:pic>
      <p:graphicFrame>
        <p:nvGraphicFramePr>
          <p:cNvPr id="31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17642879"/>
              </p:ext>
            </p:extLst>
          </p:nvPr>
        </p:nvGraphicFramePr>
        <p:xfrm>
          <a:off x="4716016" y="2852936"/>
          <a:ext cx="235385" cy="2160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19" name="משוואה" r:id="rId6" imgW="152334" imgH="139639" progId="Equation.3">
                  <p:embed/>
                </p:oleObj>
              </mc:Choice>
              <mc:Fallback>
                <p:oleObj name="משוואה" r:id="rId6" imgW="152334" imgH="139639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16016" y="2852936"/>
                        <a:ext cx="235385" cy="21602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55730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4" name="Content Placeholder 1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4659982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Times New Roman"/>
                <a:cs typeface="Times New Roman"/>
              </a:rPr>
              <a:t>Very robust</a:t>
            </a:r>
          </a:p>
          <a:p>
            <a:pPr marL="801687" lvl="1">
              <a:buFont typeface="Wingdings" charset="2"/>
              <a:buChar char="u"/>
            </a:pPr>
            <a:r>
              <a:rPr lang="en-US" sz="3200" dirty="0">
                <a:latin typeface="Times New Roman"/>
                <a:cs typeface="Times New Roman"/>
              </a:rPr>
              <a:t>80% Repeatability at:</a:t>
            </a:r>
          </a:p>
          <a:p>
            <a:pPr marL="1128712" lvl="2">
              <a:buFont typeface="Wingdings" charset="2"/>
              <a:buChar char="Ø"/>
            </a:pPr>
            <a:r>
              <a:rPr lang="en-US" sz="2800" dirty="0">
                <a:latin typeface="Times New Roman"/>
                <a:cs typeface="Times New Roman"/>
              </a:rPr>
              <a:t>10% image noise</a:t>
            </a:r>
          </a:p>
          <a:p>
            <a:pPr marL="1128712" lvl="2">
              <a:buFont typeface="Wingdings" charset="2"/>
              <a:buChar char="Ø"/>
            </a:pPr>
            <a:r>
              <a:rPr lang="en-US" sz="2800" dirty="0">
                <a:latin typeface="Times New Roman"/>
                <a:cs typeface="Times New Roman"/>
              </a:rPr>
              <a:t>45° viewing angle</a:t>
            </a:r>
          </a:p>
          <a:p>
            <a:pPr marL="1128712" lvl="2">
              <a:buFont typeface="Wingdings" charset="2"/>
              <a:buChar char="Ø"/>
            </a:pPr>
            <a:r>
              <a:rPr lang="en-US" sz="2800" dirty="0">
                <a:latin typeface="Times New Roman"/>
                <a:cs typeface="Times New Roman"/>
              </a:rPr>
              <a:t>1k-100k </a:t>
            </a:r>
            <a:r>
              <a:rPr lang="en-US" sz="2800" dirty="0" err="1">
                <a:latin typeface="Times New Roman"/>
                <a:cs typeface="Times New Roman"/>
              </a:rPr>
              <a:t>keypoints</a:t>
            </a:r>
            <a:r>
              <a:rPr lang="en-US" sz="2800" dirty="0">
                <a:latin typeface="Times New Roman"/>
                <a:cs typeface="Times New Roman"/>
              </a:rPr>
              <a:t> in database</a:t>
            </a:r>
          </a:p>
          <a:p>
            <a:r>
              <a:rPr lang="en-US" sz="3400" dirty="0">
                <a:latin typeface="Times New Roman"/>
                <a:cs typeface="Times New Roman"/>
              </a:rPr>
              <a:t>Best </a:t>
            </a:r>
            <a:r>
              <a:rPr lang="en-US" sz="3400" i="1" dirty="0">
                <a:latin typeface="Times New Roman"/>
                <a:cs typeface="Times New Roman"/>
              </a:rPr>
              <a:t>descriptor</a:t>
            </a:r>
            <a:r>
              <a:rPr lang="en-US" sz="3400" dirty="0">
                <a:latin typeface="Times New Roman"/>
                <a:cs typeface="Times New Roman"/>
              </a:rPr>
              <a:t> in [</a:t>
            </a:r>
            <a:r>
              <a:rPr lang="en-US" sz="3400" dirty="0" err="1">
                <a:latin typeface="Times New Roman"/>
                <a:cs typeface="Times New Roman"/>
              </a:rPr>
              <a:t>Mikolajczyk</a:t>
            </a:r>
            <a:r>
              <a:rPr lang="en-US" sz="3400" dirty="0">
                <a:latin typeface="Times New Roman"/>
                <a:cs typeface="Times New Roman"/>
              </a:rPr>
              <a:t> &amp; </a:t>
            </a:r>
            <a:r>
              <a:rPr lang="en-US" sz="3400" dirty="0" err="1">
                <a:latin typeface="Times New Roman"/>
                <a:cs typeface="Times New Roman"/>
              </a:rPr>
              <a:t>Schmid</a:t>
            </a:r>
            <a:r>
              <a:rPr lang="en-US" sz="3400" dirty="0">
                <a:latin typeface="Times New Roman"/>
                <a:cs typeface="Times New Roman"/>
              </a:rPr>
              <a:t> 2005]</a:t>
            </a:r>
            <a:r>
              <a:rPr lang="ja-JP" altLang="en-US" sz="3400" dirty="0">
                <a:latin typeface="Times New Roman"/>
                <a:cs typeface="Times New Roman"/>
              </a:rPr>
              <a:t>’</a:t>
            </a:r>
            <a:r>
              <a:rPr lang="en-US" altLang="ja-JP" sz="3400" dirty="0">
                <a:latin typeface="Times New Roman"/>
                <a:cs typeface="Times New Roman"/>
              </a:rPr>
              <a:t>s extensive survey</a:t>
            </a:r>
            <a:endParaRPr lang="en-US" sz="3400" dirty="0">
              <a:latin typeface="Times New Roman"/>
              <a:cs typeface="Times New Roman"/>
            </a:endParaRP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endParaRPr lang="zh-CN" altLang="en-US" sz="2800" dirty="0" smtClean="0">
              <a:ea typeface="黑体" pitchFamily="49" charset="-122"/>
            </a:endParaRPr>
          </a:p>
        </p:txBody>
      </p:sp>
      <p:sp>
        <p:nvSpPr>
          <p:cNvPr id="2056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dirty="0" smtClean="0">
                <a:latin typeface="Times New Roman"/>
                <a:ea typeface="宋体" charset="-122"/>
                <a:cs typeface="Times New Roman"/>
              </a:rPr>
              <a:t>Performance</a:t>
            </a:r>
            <a:endParaRPr lang="zh-CN" altLang="en-US" sz="4000" dirty="0" smtClean="0">
              <a:latin typeface="Times New Roman"/>
              <a:ea typeface="宋体" charset="-122"/>
              <a:cs typeface="Times New Roman"/>
            </a:endParaRPr>
          </a:p>
        </p:txBody>
      </p:sp>
      <p:sp>
        <p:nvSpPr>
          <p:cNvPr id="2057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2058" name="Rectangle 4"/>
          <p:cNvSpPr>
            <a:spLocks noChangeArrowheads="1"/>
          </p:cNvSpPr>
          <p:nvPr/>
        </p:nvSpPr>
        <p:spPr bwMode="auto">
          <a:xfrm>
            <a:off x="1042988" y="6308725"/>
            <a:ext cx="6192837" cy="26161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zh-CN" sz="1200" dirty="0">
                <a:solidFill>
                  <a:srgbClr val="FFFFFF"/>
                </a:solidFill>
                <a:ea typeface="宋体" charset="-122"/>
              </a:rPr>
              <a:t>S-SIFT: A Shorter SIFT without Least </a:t>
            </a:r>
            <a:r>
              <a:rPr lang="en-US" altLang="zh-CN" sz="1200" dirty="0" smtClean="0">
                <a:solidFill>
                  <a:srgbClr val="FFFFFF"/>
                </a:solidFill>
                <a:ea typeface="宋体" charset="-122"/>
              </a:rPr>
              <a:t>Discriminative </a:t>
            </a:r>
            <a:r>
              <a:rPr lang="en-US" altLang="zh-CN" sz="1200" dirty="0">
                <a:solidFill>
                  <a:srgbClr val="FFFFFF"/>
                </a:solidFill>
                <a:ea typeface="宋体" charset="-122"/>
              </a:rPr>
              <a:t>Visual Orientation</a:t>
            </a:r>
            <a:endParaRPr lang="en-US" altLang="zh-TW" sz="1200" b="1" dirty="0">
              <a:solidFill>
                <a:srgbClr val="FFFFFF"/>
              </a:solidFill>
            </a:endParaRPr>
          </a:p>
        </p:txBody>
      </p:sp>
      <p:sp>
        <p:nvSpPr>
          <p:cNvPr id="2061" name="Rectangle 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2062" name="Rectangle 1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2063" name="Rectangle 1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2064" name="Rectangle 1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37" name="Slide Number Placeholder 3"/>
          <p:cNvSpPr txBox="1">
            <a:spLocks/>
          </p:cNvSpPr>
          <p:nvPr/>
        </p:nvSpPr>
        <p:spPr bwMode="auto">
          <a:xfrm>
            <a:off x="6705600" y="6400800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anchor="b"/>
          <a:lstStyle>
            <a:lvl1pPr eaLnBrk="0" hangingPunct="0">
              <a:defRPr sz="2400">
                <a:solidFill>
                  <a:schemeClr val="tx1"/>
                </a:solidFill>
                <a:latin typeface="Garamond" charset="0"/>
                <a:ea typeface="ＭＳ Ｐゴシック" charset="0"/>
                <a:cs typeface="宋体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Garamond" charset="0"/>
                <a:ea typeface="宋体" charset="0"/>
                <a:cs typeface="宋体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Garamond" charset="0"/>
                <a:ea typeface="宋体" charset="0"/>
                <a:cs typeface="宋体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Garamond" charset="0"/>
                <a:ea typeface="宋体" charset="0"/>
                <a:cs typeface="宋体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Garamond" charset="0"/>
                <a:ea typeface="宋体" charset="0"/>
                <a:cs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aramond" charset="0"/>
                <a:ea typeface="宋体" charset="0"/>
                <a:cs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aramond" charset="0"/>
                <a:ea typeface="宋体" charset="0"/>
                <a:cs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aramond" charset="0"/>
                <a:ea typeface="宋体" charset="0"/>
                <a:cs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aramond" charset="0"/>
                <a:ea typeface="宋体" charset="0"/>
                <a:cs typeface="宋体" charset="0"/>
              </a:defRPr>
            </a:lvl9pPr>
          </a:lstStyle>
          <a:p>
            <a:pPr algn="r" eaLnBrk="1" hangingPunct="1"/>
            <a:fld id="{39669788-6FE7-3449-8251-9A78BFD0AE6D}" type="slidenum">
              <a:rPr lang="en-US" altLang="zh-CN" sz="1200">
                <a:solidFill>
                  <a:srgbClr val="000514"/>
                </a:solidFill>
                <a:latin typeface="Arial" charset="0"/>
              </a:rPr>
              <a:pPr algn="r" eaLnBrk="1" hangingPunct="1"/>
              <a:t>21</a:t>
            </a:fld>
            <a:endParaRPr lang="en-US" altLang="zh-CN" sz="1200" dirty="0">
              <a:solidFill>
                <a:srgbClr val="000514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6808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dirty="0" smtClean="0">
                <a:latin typeface="Times New Roman"/>
                <a:cs typeface="Times New Roman"/>
              </a:rPr>
              <a:t>An Applications based on Image Features——Image Matching </a:t>
            </a:r>
            <a:endParaRPr lang="en-US" altLang="zh-CN" sz="4000" b="1" dirty="0">
              <a:latin typeface="Times New Roman"/>
              <a:cs typeface="Times New Roman"/>
            </a:endParaRPr>
          </a:p>
        </p:txBody>
      </p:sp>
      <p:sp>
        <p:nvSpPr>
          <p:cNvPr id="8195" name="Rectangle 3"/>
          <p:cNvSpPr>
            <a:spLocks noGrp="1" noChangeArrowheads="1"/>
          </p:cNvSpPr>
          <p:nvPr>
            <p:ph idx="1"/>
          </p:nvPr>
        </p:nvSpPr>
        <p:spPr>
          <a:xfrm>
            <a:off x="611188" y="1773238"/>
            <a:ext cx="7921252" cy="4104034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  <a:spcAft>
                <a:spcPts val="0"/>
              </a:spcAft>
              <a:buFont typeface="Wingdings" charset="2"/>
              <a:buChar char="²"/>
            </a:pPr>
            <a:r>
              <a:rPr lang="en-US" altLang="zh-CN" sz="3100" dirty="0" smtClean="0">
                <a:latin typeface="Times New Roman"/>
                <a:cs typeface="Times New Roman"/>
              </a:rPr>
              <a:t>Definition of image matching</a:t>
            </a:r>
            <a:endParaRPr lang="en-US" altLang="zh-CN" sz="3100" dirty="0">
              <a:latin typeface="Times New Roman"/>
              <a:cs typeface="Times New Roman"/>
            </a:endParaRPr>
          </a:p>
          <a:p>
            <a:pPr lvl="1">
              <a:lnSpc>
                <a:spcPct val="120000"/>
              </a:lnSpc>
              <a:spcAft>
                <a:spcPts val="0"/>
              </a:spcAft>
              <a:buFont typeface="Wingdings" charset="2"/>
              <a:buChar char="u"/>
            </a:pPr>
            <a:r>
              <a:rPr lang="en-US" altLang="zh-CN" sz="2700" dirty="0">
                <a:latin typeface="Times New Roman"/>
                <a:cs typeface="Times New Roman"/>
              </a:rPr>
              <a:t>A method of finding a similar image by analyzing the correspondence, similarity and consistency of image content, features, structure, relationship, texture and </a:t>
            </a:r>
            <a:r>
              <a:rPr lang="en-US" altLang="zh-CN" sz="2700" dirty="0" err="1" smtClean="0">
                <a:latin typeface="Times New Roman"/>
                <a:cs typeface="Times New Roman"/>
              </a:rPr>
              <a:t>grayscale</a:t>
            </a:r>
            <a:r>
              <a:rPr lang="en-US" altLang="zh-CN" sz="2700" dirty="0" smtClean="0">
                <a:latin typeface="Times New Roman"/>
                <a:cs typeface="Times New Roman"/>
              </a:rPr>
              <a:t> (</a:t>
            </a:r>
            <a:r>
              <a:rPr lang="zh-CN" altLang="en-US" sz="2700" dirty="0" smtClean="0">
                <a:latin typeface="Times New Roman"/>
                <a:cs typeface="Times New Roman"/>
              </a:rPr>
              <a:t>通过对图像内容、特征、结构、关系、纹理及灰度等的对应关系，相似性和一致性的分析，寻求相似图像的方法</a:t>
            </a:r>
            <a:r>
              <a:rPr lang="en-US" altLang="zh-CN" sz="2700" dirty="0" smtClean="0">
                <a:latin typeface="Times New Roman"/>
                <a:cs typeface="Times New Roman"/>
              </a:rPr>
              <a:t>)</a:t>
            </a:r>
          </a:p>
          <a:p>
            <a:pPr>
              <a:lnSpc>
                <a:spcPct val="120000"/>
              </a:lnSpc>
              <a:spcAft>
                <a:spcPts val="0"/>
              </a:spcAft>
              <a:buFont typeface="Wingdings" charset="2"/>
              <a:buChar char="²"/>
            </a:pPr>
            <a:r>
              <a:rPr lang="en-US" altLang="zh-CN" sz="3100" dirty="0" smtClean="0">
                <a:latin typeface="Times New Roman"/>
                <a:cs typeface="Times New Roman"/>
              </a:rPr>
              <a:t>Important components in image matching</a:t>
            </a:r>
            <a:endParaRPr lang="en-US" altLang="zh-CN" sz="2900" dirty="0">
              <a:latin typeface="Times New Roman"/>
              <a:cs typeface="Times New Roman"/>
            </a:endParaRPr>
          </a:p>
          <a:p>
            <a:pPr lvl="1">
              <a:lnSpc>
                <a:spcPct val="120000"/>
              </a:lnSpc>
              <a:spcAft>
                <a:spcPts val="0"/>
              </a:spcAft>
              <a:buFont typeface="Wingdings" charset="2"/>
              <a:buChar char="u"/>
            </a:pPr>
            <a:r>
              <a:rPr lang="en-US" altLang="zh-CN" sz="2700" dirty="0" smtClean="0">
                <a:latin typeface="Times New Roman"/>
                <a:cs typeface="Times New Roman"/>
              </a:rPr>
              <a:t>Feature space (</a:t>
            </a:r>
            <a:r>
              <a:rPr lang="zh-CN" altLang="en-US" sz="2700" dirty="0" smtClean="0">
                <a:latin typeface="Times New Roman"/>
                <a:cs typeface="Times New Roman"/>
              </a:rPr>
              <a:t>特征空间</a:t>
            </a:r>
            <a:r>
              <a:rPr lang="en-US" altLang="zh-CN" sz="2700" dirty="0" smtClean="0">
                <a:latin typeface="Times New Roman"/>
                <a:cs typeface="Times New Roman"/>
              </a:rPr>
              <a:t>)</a:t>
            </a:r>
          </a:p>
          <a:p>
            <a:pPr lvl="1">
              <a:lnSpc>
                <a:spcPct val="120000"/>
              </a:lnSpc>
              <a:spcAft>
                <a:spcPts val="0"/>
              </a:spcAft>
              <a:buFont typeface="Wingdings" charset="2"/>
              <a:buChar char="u"/>
            </a:pPr>
            <a:r>
              <a:rPr lang="en-US" altLang="zh-CN" sz="2700" dirty="0" smtClean="0">
                <a:latin typeface="Times New Roman"/>
                <a:cs typeface="Times New Roman"/>
              </a:rPr>
              <a:t>Similarity measure (</a:t>
            </a:r>
            <a:r>
              <a:rPr lang="zh-CN" altLang="en-US" sz="2700" dirty="0" smtClean="0">
                <a:latin typeface="Times New Roman"/>
                <a:cs typeface="Times New Roman"/>
              </a:rPr>
              <a:t>相似性度量</a:t>
            </a:r>
            <a:r>
              <a:rPr lang="en-US" altLang="zh-CN" sz="2700" dirty="0" smtClean="0">
                <a:latin typeface="Times New Roman"/>
                <a:cs typeface="Times New Roman"/>
              </a:rPr>
              <a:t>)</a:t>
            </a:r>
            <a:endParaRPr lang="en-US" altLang="zh-CN" sz="2100" dirty="0">
              <a:latin typeface="Times New Roman"/>
              <a:cs typeface="Times New Roman"/>
            </a:endParaRPr>
          </a:p>
          <a:p>
            <a:pPr>
              <a:lnSpc>
                <a:spcPct val="120000"/>
              </a:lnSpc>
              <a:spcAft>
                <a:spcPts val="0"/>
              </a:spcAft>
              <a:buFont typeface="Wingdings" charset="2"/>
              <a:buChar char="²"/>
            </a:pPr>
            <a:r>
              <a:rPr lang="en-US" altLang="zh-CN" sz="3100" dirty="0" smtClean="0">
                <a:latin typeface="Times New Roman"/>
                <a:cs typeface="Times New Roman"/>
              </a:rPr>
              <a:t>Applications about image matching</a:t>
            </a:r>
            <a:endParaRPr lang="en-US" altLang="zh-CN" sz="2900" dirty="0" smtClean="0">
              <a:latin typeface="Times New Roman"/>
              <a:cs typeface="Times New Roman"/>
            </a:endParaRPr>
          </a:p>
          <a:p>
            <a:pPr lvl="1">
              <a:lnSpc>
                <a:spcPct val="120000"/>
              </a:lnSpc>
              <a:spcAft>
                <a:spcPts val="0"/>
              </a:spcAft>
              <a:buFont typeface="Wingdings" charset="2"/>
              <a:buChar char="u"/>
            </a:pPr>
            <a:r>
              <a:rPr lang="en-US" altLang="zh-CN" sz="2700" dirty="0" smtClean="0">
                <a:latin typeface="Times New Roman"/>
                <a:cs typeface="Times New Roman"/>
              </a:rPr>
              <a:t>Remote sensing image stitching (</a:t>
            </a:r>
            <a:r>
              <a:rPr lang="zh-CN" altLang="en-US" sz="2700" dirty="0" smtClean="0">
                <a:latin typeface="Times New Roman"/>
                <a:cs typeface="Times New Roman"/>
              </a:rPr>
              <a:t>遥感图像拼接</a:t>
            </a:r>
            <a:r>
              <a:rPr lang="en-US" altLang="zh-CN" sz="2700" dirty="0" smtClean="0">
                <a:latin typeface="Times New Roman"/>
                <a:cs typeface="Times New Roman"/>
              </a:rPr>
              <a:t>)</a:t>
            </a:r>
          </a:p>
          <a:p>
            <a:pPr lvl="1">
              <a:lnSpc>
                <a:spcPct val="120000"/>
              </a:lnSpc>
              <a:spcAft>
                <a:spcPts val="0"/>
              </a:spcAft>
              <a:buFont typeface="Wingdings" charset="2"/>
              <a:buChar char="u"/>
            </a:pPr>
            <a:r>
              <a:rPr lang="en-US" altLang="zh-CN" sz="2700" dirty="0" smtClean="0">
                <a:latin typeface="Times New Roman"/>
                <a:cs typeface="Times New Roman"/>
              </a:rPr>
              <a:t>Medical image registration (</a:t>
            </a:r>
            <a:r>
              <a:rPr lang="zh-CN" altLang="en-US" sz="2700" dirty="0" smtClean="0">
                <a:latin typeface="Times New Roman"/>
                <a:cs typeface="Times New Roman"/>
              </a:rPr>
              <a:t>医疗图像配准</a:t>
            </a:r>
            <a:r>
              <a:rPr lang="en-US" altLang="zh-CN" sz="2700" dirty="0" smtClean="0">
                <a:latin typeface="Times New Roman"/>
                <a:cs typeface="Times New Roman"/>
              </a:rPr>
              <a:t>)</a:t>
            </a:r>
            <a:endParaRPr lang="en-US" altLang="zh-CN" sz="2700" dirty="0">
              <a:latin typeface="Times New Roman"/>
              <a:cs typeface="Times New Roman"/>
            </a:endParaRPr>
          </a:p>
          <a:p>
            <a:pPr lvl="1">
              <a:lnSpc>
                <a:spcPct val="40000"/>
              </a:lnSpc>
              <a:buFont typeface="Wingdings" charset="0"/>
              <a:buNone/>
            </a:pPr>
            <a:endParaRPr lang="en-US" altLang="zh-CN" sz="2900" dirty="0">
              <a:latin typeface="Times New Roman"/>
              <a:ea typeface="ＭＳ Ｐゴシック" charset="0"/>
              <a:cs typeface="Times New Roman"/>
            </a:endParaRPr>
          </a:p>
          <a:p>
            <a:pPr>
              <a:lnSpc>
                <a:spcPct val="40000"/>
              </a:lnSpc>
            </a:pPr>
            <a:endParaRPr lang="en-US" altLang="zh-CN" sz="3100" dirty="0">
              <a:latin typeface="Times New Roman"/>
              <a:cs typeface="Times New Roman"/>
            </a:endParaRPr>
          </a:p>
        </p:txBody>
      </p:sp>
      <p:sp>
        <p:nvSpPr>
          <p:cNvPr id="5" name="Slide Number Placeholder 3"/>
          <p:cNvSpPr txBox="1">
            <a:spLocks/>
          </p:cNvSpPr>
          <p:nvPr/>
        </p:nvSpPr>
        <p:spPr bwMode="auto">
          <a:xfrm>
            <a:off x="6705600" y="6400800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anchor="b"/>
          <a:lstStyle>
            <a:lvl1pPr eaLnBrk="0" hangingPunct="0">
              <a:defRPr sz="2400">
                <a:solidFill>
                  <a:schemeClr val="tx1"/>
                </a:solidFill>
                <a:latin typeface="Garamond" charset="0"/>
                <a:ea typeface="ＭＳ Ｐゴシック" charset="0"/>
                <a:cs typeface="宋体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Garamond" charset="0"/>
                <a:ea typeface="宋体" charset="0"/>
                <a:cs typeface="宋体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Garamond" charset="0"/>
                <a:ea typeface="宋体" charset="0"/>
                <a:cs typeface="宋体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Garamond" charset="0"/>
                <a:ea typeface="宋体" charset="0"/>
                <a:cs typeface="宋体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Garamond" charset="0"/>
                <a:ea typeface="宋体" charset="0"/>
                <a:cs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aramond" charset="0"/>
                <a:ea typeface="宋体" charset="0"/>
                <a:cs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aramond" charset="0"/>
                <a:ea typeface="宋体" charset="0"/>
                <a:cs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aramond" charset="0"/>
                <a:ea typeface="宋体" charset="0"/>
                <a:cs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aramond" charset="0"/>
                <a:ea typeface="宋体" charset="0"/>
                <a:cs typeface="宋体" charset="0"/>
              </a:defRPr>
            </a:lvl9pPr>
          </a:lstStyle>
          <a:p>
            <a:pPr algn="r" eaLnBrk="1" hangingPunct="1"/>
            <a:fld id="{39669788-6FE7-3449-8251-9A78BFD0AE6D}" type="slidenum">
              <a:rPr lang="en-US" altLang="zh-CN" sz="1200">
                <a:solidFill>
                  <a:srgbClr val="000514"/>
                </a:solidFill>
                <a:latin typeface="Arial" charset="0"/>
              </a:rPr>
              <a:pPr algn="r" eaLnBrk="1" hangingPunct="1"/>
              <a:t>22</a:t>
            </a:fld>
            <a:endParaRPr lang="en-US" altLang="zh-CN" sz="1200" dirty="0">
              <a:solidFill>
                <a:srgbClr val="000514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2897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4000" dirty="0" smtClean="0">
                <a:latin typeface="Times New Roman"/>
                <a:cs typeface="Times New Roman"/>
              </a:rPr>
              <a:t>Example: Build a Panorama</a:t>
            </a:r>
          </a:p>
        </p:txBody>
      </p:sp>
      <p:pic>
        <p:nvPicPr>
          <p:cNvPr id="16386" name="Picture 1032" descr="C:\mbrown\iccv2003\images\key\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590800"/>
            <a:ext cx="9196388" cy="229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21" name="Picture 1033" descr="C:\mbrown\iccv2003\images\key\0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590800"/>
            <a:ext cx="9196388" cy="229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22" name="Picture 1034" descr="C:\mbrown\iccv2003\images\key\0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590800"/>
            <a:ext cx="9196388" cy="229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23" name="Picture 1035" descr="C:\mbrown\iccv2003\images\key\03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590800"/>
            <a:ext cx="9196388" cy="229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24" name="Picture 1036" descr="C:\mbrown\iccv2003\images\key\04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590800"/>
            <a:ext cx="9196388" cy="229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25" name="Picture 1037" descr="C:\mbrown\iccv2003\images\key\05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590800"/>
            <a:ext cx="9196388" cy="229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26" name="Picture 1038" descr="C:\mbrown\iccv2003\images\key\06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590800"/>
            <a:ext cx="9196388" cy="229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27" name="Picture 1039" descr="C:\mbrown\iccv2003\images\key\07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590800"/>
            <a:ext cx="9196388" cy="229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28" name="Picture 1040" descr="C:\mbrown\iccv2003\images\key\08.jp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590800"/>
            <a:ext cx="9196388" cy="229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29" name="Picture 1041" descr="C:\mbrown\iccv2003\images\key\09.jp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590800"/>
            <a:ext cx="9196388" cy="229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30" name="Picture 1042" descr="C:\mbrown\iccv2003\images\key\10.jp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590800"/>
            <a:ext cx="9196388" cy="229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31" name="Picture 1043" descr="C:\mbrown\iccv2003\images\key\11.jp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590800"/>
            <a:ext cx="9196388" cy="229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32" name="Picture 1044" descr="C:\mbrown\iccv2003\images\key\12.jp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590800"/>
            <a:ext cx="9196388" cy="229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33" name="Rectangle 1045"/>
          <p:cNvSpPr>
            <a:spLocks noGrp="1" noChangeArrowheads="1"/>
          </p:cNvSpPr>
          <p:nvPr>
            <p:ph type="body" idx="1"/>
          </p:nvPr>
        </p:nvSpPr>
        <p:spPr>
          <a:xfrm>
            <a:off x="685800" y="1981200"/>
            <a:ext cx="7772400" cy="3429000"/>
          </a:xfrm>
        </p:spPr>
        <p:txBody>
          <a:bodyPr/>
          <a:lstStyle/>
          <a:p>
            <a:pPr eaLnBrk="1" hangingPunct="1">
              <a:defRPr/>
            </a:pPr>
            <a:endParaRPr lang="en-US" smtClean="0"/>
          </a:p>
        </p:txBody>
      </p:sp>
      <p:pic>
        <p:nvPicPr>
          <p:cNvPr id="13334" name="Picture 1046" descr="C:\mbrown\iccv2003\images\key\20.jp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592388"/>
            <a:ext cx="9196388" cy="229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35" name="Picture 1047" descr="C:\mbrown\iccv2003\images\key\28.jp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592388"/>
            <a:ext cx="9196388" cy="229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36" name="Picture 1048" descr="C:\mbrown\iccv2003\images\key\36.jp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592388"/>
            <a:ext cx="9196388" cy="229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37" name="Picture 1049" descr="C:\mbrown\iccv2003\images\key\44.jp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592388"/>
            <a:ext cx="9196388" cy="229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38" name="Picture 1050" descr="C:\mbrown\iccv2003\images\key\52.jp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592388"/>
            <a:ext cx="9196388" cy="229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39" name="Picture 1051" descr="C:\mbrown\iccv2003\images\key\60.jp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592388"/>
            <a:ext cx="9196388" cy="229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40" name="Picture 1052" descr="C:\mbrown\iccv2003\images\key\68.jp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592388"/>
            <a:ext cx="9196388" cy="229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41" name="Picture 1053" descr="C:\mbrown\iccv2003\images\key\76.jp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592388"/>
            <a:ext cx="9196388" cy="229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42" name="Picture 1054" descr="C:\mbrown\iccv2003\images\key\78.jp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592388"/>
            <a:ext cx="9196388" cy="229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43" name="Picture 1055" descr="C:\mbrown\iccv2003\images\key\pano.jp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592388"/>
            <a:ext cx="9196388" cy="229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44" name="Text Box 1056"/>
          <p:cNvSpPr txBox="1">
            <a:spLocks noChangeArrowheads="1"/>
          </p:cNvSpPr>
          <p:nvPr/>
        </p:nvSpPr>
        <p:spPr bwMode="auto">
          <a:xfrm>
            <a:off x="381000" y="6324600"/>
            <a:ext cx="6629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  <a:defRPr/>
            </a:pPr>
            <a:r>
              <a:rPr lang="ru-RU" sz="1800">
                <a:cs typeface="Times New Roman" charset="0"/>
              </a:rPr>
              <a:t>M. Brown and D. G. Low</a:t>
            </a:r>
            <a:r>
              <a:rPr lang="en-US" sz="1800">
                <a:cs typeface="Times New Roman" charset="0"/>
              </a:rPr>
              <a:t>e. </a:t>
            </a:r>
            <a:r>
              <a:rPr lang="ru-RU" sz="1800">
                <a:cs typeface="Times New Roman" charset="0"/>
              </a:rPr>
              <a:t>Recognising Panorama</a:t>
            </a:r>
            <a:r>
              <a:rPr lang="en-US" sz="1800">
                <a:cs typeface="Times New Roman" charset="0"/>
              </a:rPr>
              <a:t>s. ICCV 2003</a:t>
            </a:r>
            <a:endParaRPr lang="ru-RU" sz="1800">
              <a:cs typeface="Times New Roman" charset="0"/>
            </a:endParaRPr>
          </a:p>
        </p:txBody>
      </p:sp>
      <p:sp>
        <p:nvSpPr>
          <p:cNvPr id="13345" name="Line 1057"/>
          <p:cNvSpPr>
            <a:spLocks noChangeShapeType="1"/>
          </p:cNvSpPr>
          <p:nvPr/>
        </p:nvSpPr>
        <p:spPr bwMode="auto">
          <a:xfrm>
            <a:off x="0" y="6324600"/>
            <a:ext cx="914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cs typeface="Times New Roman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F5F0C4E-882F-0044-8827-990FACADB011}" type="slidenum">
              <a:rPr lang="ru-RU"/>
              <a:pPr>
                <a:defRPr/>
              </a:pPr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64115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7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14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21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28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42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49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56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afterGroup">
                            <p:stCondLst>
                              <p:cond delay="630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700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 nodeType="afterGroup">
                            <p:stCondLst>
                              <p:cond delay="770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84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 nodeType="afterGroup">
                            <p:stCondLst>
                              <p:cond delay="9100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 nodeType="afterGroup">
                            <p:stCondLst>
                              <p:cond delay="9800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 nodeType="afterGroup">
                            <p:stCondLst>
                              <p:cond delay="10500"/>
                            </p:stCondLst>
                            <p:childTnLst>
                              <p:par>
                                <p:cTn id="50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 nodeType="afterGroup">
                            <p:stCondLst>
                              <p:cond delay="11200"/>
                            </p:stCondLst>
                            <p:childTnLst>
                              <p:par>
                                <p:cTn id="53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 nodeType="afterGroup">
                            <p:stCondLst>
                              <p:cond delay="11900"/>
                            </p:stCondLst>
                            <p:childTnLst>
                              <p:par>
                                <p:cTn id="56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 nodeType="afterGroup">
                            <p:stCondLst>
                              <p:cond delay="12600"/>
                            </p:stCondLst>
                            <p:childTnLst>
                              <p:par>
                                <p:cTn id="59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 nodeType="afterGroup">
                            <p:stCondLst>
                              <p:cond delay="13300"/>
                            </p:stCondLst>
                            <p:childTnLst>
                              <p:par>
                                <p:cTn id="62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 nodeType="afterGroup">
                            <p:stCondLst>
                              <p:cond delay="14000"/>
                            </p:stCondLst>
                            <p:childTnLst>
                              <p:par>
                                <p:cTn id="65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 nodeType="afterGroup">
                            <p:stCondLst>
                              <p:cond delay="14700"/>
                            </p:stCondLst>
                            <p:childTnLst>
                              <p:par>
                                <p:cTn id="68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dirty="0" smtClean="0">
                <a:latin typeface="Calisto MT" charset="0"/>
              </a:rPr>
              <a:t>Image Matching Dataset</a:t>
            </a:r>
            <a:endParaRPr lang="en-US" altLang="zh-CN" sz="4000" dirty="0">
              <a:latin typeface="Calisto MT" charset="0"/>
            </a:endParaRPr>
          </a:p>
        </p:txBody>
      </p:sp>
      <p:sp>
        <p:nvSpPr>
          <p:cNvPr id="6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8003232" cy="485313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zh-CN" sz="2200" dirty="0">
                <a:latin typeface="Times New Roman"/>
                <a:ea typeface="新細明體" pitchFamily="18" charset="-120"/>
                <a:cs typeface="Times New Roman"/>
              </a:rPr>
              <a:t>Absolute tilt test </a:t>
            </a:r>
            <a:r>
              <a:rPr lang="en-US" altLang="zh-CN" sz="2200" dirty="0" smtClean="0">
                <a:latin typeface="Times New Roman"/>
                <a:ea typeface="新細明體" pitchFamily="18" charset="-120"/>
                <a:cs typeface="Times New Roman"/>
              </a:rPr>
              <a:t>samples (</a:t>
            </a:r>
            <a:r>
              <a:rPr lang="en-US" altLang="zh-CN" sz="2200" dirty="0">
                <a:latin typeface="Times New Roman"/>
                <a:cs typeface="Times New Roman"/>
              </a:rPr>
              <a:t>viewpoint angle is 0, 45, 80 degree</a:t>
            </a:r>
            <a:r>
              <a:rPr lang="en-US" altLang="zh-CN" sz="2200" dirty="0">
                <a:latin typeface="Times New Roman"/>
                <a:ea typeface="新細明體" pitchFamily="18" charset="-120"/>
                <a:cs typeface="Times New Roman"/>
              </a:rPr>
              <a:t>)</a:t>
            </a:r>
          </a:p>
          <a:p>
            <a:pPr>
              <a:lnSpc>
                <a:spcPct val="90000"/>
              </a:lnSpc>
            </a:pPr>
            <a:endParaRPr lang="en-US" altLang="zh-CN" sz="2200" dirty="0" smtClean="0"/>
          </a:p>
          <a:p>
            <a:pPr>
              <a:lnSpc>
                <a:spcPct val="90000"/>
              </a:lnSpc>
            </a:pPr>
            <a:endParaRPr lang="en-US" altLang="zh-CN" sz="2200" dirty="0" smtClean="0"/>
          </a:p>
          <a:p>
            <a:pPr marL="0" indent="0">
              <a:lnSpc>
                <a:spcPct val="90000"/>
              </a:lnSpc>
              <a:buNone/>
            </a:pPr>
            <a:endParaRPr lang="en-US" altLang="zh-CN" sz="2200" dirty="0"/>
          </a:p>
          <a:p>
            <a:pPr>
              <a:lnSpc>
                <a:spcPct val="120000"/>
              </a:lnSpc>
            </a:pPr>
            <a:r>
              <a:rPr lang="en-US" altLang="zh-TW" sz="2200" dirty="0">
                <a:latin typeface="Times New Roman"/>
                <a:ea typeface="新細明體" pitchFamily="18" charset="-120"/>
                <a:cs typeface="Times New Roman"/>
              </a:rPr>
              <a:t>Transition tilt test </a:t>
            </a:r>
            <a:r>
              <a:rPr lang="en-US" altLang="zh-TW" sz="2200" dirty="0" smtClean="0">
                <a:latin typeface="Times New Roman"/>
                <a:ea typeface="新細明體" pitchFamily="18" charset="-120"/>
                <a:cs typeface="Times New Roman"/>
              </a:rPr>
              <a:t>samples (</a:t>
            </a:r>
            <a:r>
              <a:rPr lang="en-US" altLang="zh-CN" sz="2200" dirty="0">
                <a:latin typeface="Times New Roman"/>
                <a:cs typeface="Times New Roman"/>
              </a:rPr>
              <a:t>longitude angle is 0, 40, and 90 degree</a:t>
            </a:r>
            <a:r>
              <a:rPr lang="en-US" altLang="zh-TW" sz="2200" dirty="0">
                <a:latin typeface="Times New Roman"/>
                <a:ea typeface="新細明體" pitchFamily="18" charset="-120"/>
                <a:cs typeface="Times New Roman"/>
              </a:rPr>
              <a:t>)</a:t>
            </a:r>
          </a:p>
          <a:p>
            <a:pPr lvl="1">
              <a:lnSpc>
                <a:spcPct val="90000"/>
              </a:lnSpc>
              <a:buFont typeface="Wingdings" charset="0"/>
              <a:buChar char="u"/>
            </a:pPr>
            <a:endParaRPr lang="en-US" dirty="0">
              <a:latin typeface="Garamond" charset="0"/>
              <a:ea typeface="ＭＳ Ｐゴシック" charset="0"/>
            </a:endParaRPr>
          </a:p>
          <a:p>
            <a:pPr marL="914400" lvl="2" indent="0">
              <a:lnSpc>
                <a:spcPct val="90000"/>
              </a:lnSpc>
              <a:buFont typeface="Wingdings" charset="0"/>
              <a:buNone/>
            </a:pPr>
            <a:endParaRPr lang="en-US" altLang="zh-CN" sz="1900" dirty="0">
              <a:latin typeface="宋体" charset="0"/>
              <a:ea typeface="ＭＳ Ｐゴシック" charset="0"/>
            </a:endParaRPr>
          </a:p>
          <a:p>
            <a:pPr lvl="1">
              <a:lnSpc>
                <a:spcPct val="50000"/>
              </a:lnSpc>
              <a:buFont typeface="Wingdings" charset="0"/>
              <a:buNone/>
            </a:pPr>
            <a:endParaRPr lang="en-US" altLang="zh-CN" dirty="0">
              <a:latin typeface="Garamond" charset="0"/>
              <a:ea typeface="ＭＳ Ｐゴシック" charset="0"/>
            </a:endParaRPr>
          </a:p>
          <a:p>
            <a:pPr lvl="1">
              <a:lnSpc>
                <a:spcPct val="30000"/>
              </a:lnSpc>
              <a:buFont typeface="Wingdings" charset="0"/>
              <a:buNone/>
            </a:pPr>
            <a:endParaRPr lang="en-US" altLang="zh-CN" sz="2400" dirty="0">
              <a:latin typeface="Garamond" charset="0"/>
              <a:ea typeface="ＭＳ Ｐゴシック" charset="0"/>
            </a:endParaRPr>
          </a:p>
          <a:p>
            <a:pPr>
              <a:lnSpc>
                <a:spcPct val="30000"/>
              </a:lnSpc>
            </a:pPr>
            <a:endParaRPr lang="en-US" altLang="zh-CN" sz="2600" dirty="0">
              <a:latin typeface="Garamond" charset="0"/>
            </a:endParaRPr>
          </a:p>
        </p:txBody>
      </p:sp>
      <p:sp>
        <p:nvSpPr>
          <p:cNvPr id="5" name="Slide Number Placeholder 3"/>
          <p:cNvSpPr txBox="1">
            <a:spLocks/>
          </p:cNvSpPr>
          <p:nvPr/>
        </p:nvSpPr>
        <p:spPr bwMode="auto">
          <a:xfrm>
            <a:off x="6705600" y="6400800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anchor="b"/>
          <a:lstStyle>
            <a:lvl1pPr eaLnBrk="0" hangingPunct="0">
              <a:defRPr sz="2400">
                <a:solidFill>
                  <a:schemeClr val="tx1"/>
                </a:solidFill>
                <a:latin typeface="Garamond" charset="0"/>
                <a:ea typeface="ＭＳ Ｐゴシック" charset="0"/>
                <a:cs typeface="宋体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Garamond" charset="0"/>
                <a:ea typeface="宋体" charset="0"/>
                <a:cs typeface="宋体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Garamond" charset="0"/>
                <a:ea typeface="宋体" charset="0"/>
                <a:cs typeface="宋体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Garamond" charset="0"/>
                <a:ea typeface="宋体" charset="0"/>
                <a:cs typeface="宋体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Garamond" charset="0"/>
                <a:ea typeface="宋体" charset="0"/>
                <a:cs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aramond" charset="0"/>
                <a:ea typeface="宋体" charset="0"/>
                <a:cs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aramond" charset="0"/>
                <a:ea typeface="宋体" charset="0"/>
                <a:cs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aramond" charset="0"/>
                <a:ea typeface="宋体" charset="0"/>
                <a:cs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aramond" charset="0"/>
                <a:ea typeface="宋体" charset="0"/>
                <a:cs typeface="宋体" charset="0"/>
              </a:defRPr>
            </a:lvl9pPr>
          </a:lstStyle>
          <a:p>
            <a:pPr algn="r" eaLnBrk="1" hangingPunct="1"/>
            <a:fld id="{39669788-6FE7-3449-8251-9A78BFD0AE6D}" type="slidenum">
              <a:rPr lang="en-US" altLang="zh-CN" sz="1200">
                <a:solidFill>
                  <a:srgbClr val="000514"/>
                </a:solidFill>
                <a:latin typeface="Arial" charset="0"/>
              </a:rPr>
              <a:pPr algn="r" eaLnBrk="1" hangingPunct="1"/>
              <a:t>24</a:t>
            </a:fld>
            <a:endParaRPr lang="en-US" altLang="zh-CN" sz="1200" dirty="0">
              <a:solidFill>
                <a:srgbClr val="000514"/>
              </a:solidFill>
              <a:latin typeface="Arial" charset="0"/>
            </a:endParaRPr>
          </a:p>
        </p:txBody>
      </p:sp>
      <p:pic>
        <p:nvPicPr>
          <p:cNvPr id="7" name="Picture 10" descr="C:\Old computer\C\wi2012_save\img_set\Absolute Tilt Tests\painting zoom x1\adam_zoom1_front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43608" y="2060848"/>
            <a:ext cx="2110272" cy="15844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11" descr="C:\Old computer\C\wi2012_save\img_set\Absolute Tilt Tests\painting zoom x1\adam_zoom1_45deg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275856" y="2060848"/>
            <a:ext cx="2109907" cy="1584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12" descr="C:\Old computer\C\wi2012_save\img_set\Absolute Tilt Tests\painting zoom x1\adam_zoom1_80deg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580112" y="2060848"/>
            <a:ext cx="2109907" cy="1584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13" descr="C:\Old computer\C\wi2012_save\img_set\Transition Tilt Tests\t4\t4_0deg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043608" y="4797152"/>
            <a:ext cx="2112234" cy="1584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14" descr="C:\Old computer\C\wi2012_save\img_set\Transition Tilt Tests\t4\t4_40deg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275856" y="4797152"/>
            <a:ext cx="2112234" cy="1584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15" descr="C:\Old computer\C\wi2012_save\img_set\Transition Tilt Tests\t4\t4_90deg.jp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580113" y="4797153"/>
            <a:ext cx="2112233" cy="1584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514056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sz="4000" dirty="0" smtClean="0">
                <a:latin typeface="Times New Roman"/>
                <a:ea typeface="宋体" charset="-122"/>
                <a:cs typeface="Times New Roman"/>
              </a:rPr>
              <a:t>Detector and Descriptor in Absolute Tilt Test</a:t>
            </a:r>
            <a:endParaRPr lang="zh-TW" altLang="en-US" sz="4000" dirty="0" smtClean="0">
              <a:latin typeface="Times New Roman"/>
              <a:ea typeface="新細明體" pitchFamily="18" charset="-120"/>
              <a:cs typeface="Times New Roman"/>
            </a:endParaRPr>
          </a:p>
        </p:txBody>
      </p:sp>
      <p:sp>
        <p:nvSpPr>
          <p:cNvPr id="5125" name="Rectangle 4"/>
          <p:cNvSpPr>
            <a:spLocks noChangeArrowheads="1"/>
          </p:cNvSpPr>
          <p:nvPr/>
        </p:nvSpPr>
        <p:spPr bwMode="auto">
          <a:xfrm>
            <a:off x="1042988" y="6308725"/>
            <a:ext cx="6192837" cy="26161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zh-CN" sz="1200" dirty="0">
                <a:ln>
                  <a:solidFill>
                    <a:schemeClr val="bg1"/>
                  </a:solidFill>
                </a:ln>
                <a:ea typeface="宋体" charset="-122"/>
              </a:rPr>
              <a:t>S-SIFT: A Shorter SIFT without Least </a:t>
            </a:r>
            <a:r>
              <a:rPr lang="en-US" altLang="zh-CN" sz="1200" dirty="0" smtClean="0">
                <a:ln>
                  <a:solidFill>
                    <a:schemeClr val="bg1"/>
                  </a:solidFill>
                </a:ln>
                <a:ea typeface="宋体" charset="-122"/>
              </a:rPr>
              <a:t>Discriminative </a:t>
            </a:r>
            <a:r>
              <a:rPr lang="en-US" altLang="zh-CN" sz="1200" dirty="0">
                <a:ln>
                  <a:solidFill>
                    <a:schemeClr val="bg1"/>
                  </a:solidFill>
                </a:ln>
                <a:ea typeface="宋体" charset="-122"/>
              </a:rPr>
              <a:t>Visual </a:t>
            </a:r>
            <a:r>
              <a:rPr lang="en-US" altLang="zh-CN" sz="1200" dirty="0" smtClean="0">
                <a:ln>
                  <a:solidFill>
                    <a:schemeClr val="bg1"/>
                  </a:solidFill>
                </a:ln>
                <a:ea typeface="宋体" charset="-122"/>
              </a:rPr>
              <a:t>Orientation</a:t>
            </a:r>
            <a:endParaRPr lang="en-US" altLang="zh-TW" sz="1200" b="1" dirty="0">
              <a:ln>
                <a:solidFill>
                  <a:schemeClr val="bg1"/>
                </a:solidFill>
              </a:ln>
              <a:solidFill>
                <a:srgbClr val="946A32"/>
              </a:solidFill>
            </a:endParaRPr>
          </a:p>
        </p:txBody>
      </p:sp>
      <p:pic>
        <p:nvPicPr>
          <p:cNvPr id="5126" name="Picture 1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5536" y="1988840"/>
            <a:ext cx="5936230" cy="22322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7" name="Picture 1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95536" y="4293096"/>
            <a:ext cx="5929342" cy="22226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28" name="Rectangle 7"/>
          <p:cNvSpPr>
            <a:spLocks noChangeArrowheads="1"/>
          </p:cNvSpPr>
          <p:nvPr/>
        </p:nvSpPr>
        <p:spPr bwMode="auto">
          <a:xfrm>
            <a:off x="6516216" y="2996952"/>
            <a:ext cx="1943943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latin typeface="Times New Roman"/>
                <a:cs typeface="Times New Roman"/>
              </a:rPr>
              <a:t>SIFT has 8 correct matches</a:t>
            </a:r>
            <a:endParaRPr lang="zh-CN" altLang="zh-CN" dirty="0">
              <a:latin typeface="Times New Roman"/>
              <a:cs typeface="Times New Roman"/>
            </a:endParaRPr>
          </a:p>
        </p:txBody>
      </p:sp>
      <p:sp>
        <p:nvSpPr>
          <p:cNvPr id="5129" name="Rectangle 7"/>
          <p:cNvSpPr>
            <a:spLocks noChangeArrowheads="1"/>
          </p:cNvSpPr>
          <p:nvPr/>
        </p:nvSpPr>
        <p:spPr bwMode="auto">
          <a:xfrm>
            <a:off x="6444208" y="5013176"/>
            <a:ext cx="1943943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dirty="0" smtClean="0">
                <a:latin typeface="Times New Roman"/>
                <a:cs typeface="Times New Roman"/>
              </a:rPr>
              <a:t>V-</a:t>
            </a:r>
            <a:r>
              <a:rPr lang="en-US" altLang="zh-CN" dirty="0">
                <a:latin typeface="Times New Roman"/>
                <a:cs typeface="Times New Roman"/>
              </a:rPr>
              <a:t>SIFT has 17 </a:t>
            </a:r>
            <a:r>
              <a:rPr lang="en-US" altLang="zh-CN" dirty="0" smtClean="0">
                <a:latin typeface="Times New Roman"/>
                <a:cs typeface="Times New Roman"/>
              </a:rPr>
              <a:t>correct matches</a:t>
            </a:r>
            <a:endParaRPr lang="zh-CN" altLang="zh-CN" dirty="0">
              <a:latin typeface="Times New Roman"/>
              <a:cs typeface="Times New Roman"/>
            </a:endParaRPr>
          </a:p>
        </p:txBody>
      </p:sp>
      <p:sp>
        <p:nvSpPr>
          <p:cNvPr id="5130" name="Rectangle 7"/>
          <p:cNvSpPr>
            <a:spLocks noChangeArrowheads="1"/>
          </p:cNvSpPr>
          <p:nvPr/>
        </p:nvSpPr>
        <p:spPr bwMode="auto">
          <a:xfrm>
            <a:off x="467544" y="1628800"/>
            <a:ext cx="554421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CN" dirty="0">
                <a:latin typeface="Times New Roman"/>
                <a:cs typeface="Times New Roman"/>
              </a:rPr>
              <a:t>Viewpoint angle </a:t>
            </a:r>
            <a:r>
              <a:rPr lang="en-US" altLang="zh-CN" dirty="0" smtClean="0">
                <a:latin typeface="Times New Roman"/>
                <a:cs typeface="Times New Roman"/>
              </a:rPr>
              <a:t>is </a:t>
            </a:r>
            <a:r>
              <a:rPr lang="en-US" altLang="zh-CN" dirty="0">
                <a:latin typeface="Times New Roman"/>
                <a:cs typeface="Times New Roman"/>
              </a:rPr>
              <a:t>+75 degree, optical zoom is x1</a:t>
            </a:r>
            <a:endParaRPr lang="zh-CN" altLang="zh-CN" dirty="0">
              <a:latin typeface="Times New Roman"/>
              <a:cs typeface="Times New Roman"/>
            </a:endParaRPr>
          </a:p>
        </p:txBody>
      </p:sp>
      <p:sp>
        <p:nvSpPr>
          <p:cNvPr id="11" name="Slide Number Placeholder 3"/>
          <p:cNvSpPr txBox="1">
            <a:spLocks/>
          </p:cNvSpPr>
          <p:nvPr/>
        </p:nvSpPr>
        <p:spPr bwMode="auto">
          <a:xfrm>
            <a:off x="6705600" y="6400800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anchor="b"/>
          <a:lstStyle>
            <a:lvl1pPr eaLnBrk="0" hangingPunct="0">
              <a:defRPr sz="2400">
                <a:solidFill>
                  <a:schemeClr val="tx1"/>
                </a:solidFill>
                <a:latin typeface="Garamond" charset="0"/>
                <a:ea typeface="ＭＳ Ｐゴシック" charset="0"/>
                <a:cs typeface="宋体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Garamond" charset="0"/>
                <a:ea typeface="宋体" charset="0"/>
                <a:cs typeface="宋体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Garamond" charset="0"/>
                <a:ea typeface="宋体" charset="0"/>
                <a:cs typeface="宋体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Garamond" charset="0"/>
                <a:ea typeface="宋体" charset="0"/>
                <a:cs typeface="宋体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Garamond" charset="0"/>
                <a:ea typeface="宋体" charset="0"/>
                <a:cs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aramond" charset="0"/>
                <a:ea typeface="宋体" charset="0"/>
                <a:cs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aramond" charset="0"/>
                <a:ea typeface="宋体" charset="0"/>
                <a:cs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aramond" charset="0"/>
                <a:ea typeface="宋体" charset="0"/>
                <a:cs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aramond" charset="0"/>
                <a:ea typeface="宋体" charset="0"/>
                <a:cs typeface="宋体" charset="0"/>
              </a:defRPr>
            </a:lvl9pPr>
          </a:lstStyle>
          <a:p>
            <a:pPr algn="r" eaLnBrk="1" hangingPunct="1"/>
            <a:fld id="{39669788-6FE7-3449-8251-9A78BFD0AE6D}" type="slidenum">
              <a:rPr lang="en-US" altLang="zh-CN" sz="1200">
                <a:solidFill>
                  <a:srgbClr val="000514"/>
                </a:solidFill>
                <a:latin typeface="Arial" charset="0"/>
              </a:rPr>
              <a:pPr algn="r" eaLnBrk="1" hangingPunct="1"/>
              <a:t>25</a:t>
            </a:fld>
            <a:endParaRPr lang="en-US" altLang="zh-CN" sz="1200" dirty="0">
              <a:solidFill>
                <a:srgbClr val="000514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1596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sz="4000" dirty="0" smtClean="0">
                <a:latin typeface="Times New Roman"/>
                <a:ea typeface="宋体" charset="-122"/>
                <a:cs typeface="Times New Roman"/>
              </a:rPr>
              <a:t>Detector and Descriptor in Absolute Tilt Test</a:t>
            </a:r>
            <a:endParaRPr lang="zh-CN" altLang="en-US" sz="4000" dirty="0">
              <a:latin typeface="Times New Roman"/>
              <a:cs typeface="Times New Roman"/>
            </a:endParaRPr>
          </a:p>
        </p:txBody>
      </p:sp>
      <p:pic>
        <p:nvPicPr>
          <p:cNvPr id="5939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2060848"/>
            <a:ext cx="5904656" cy="22239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939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5536" y="4365104"/>
            <a:ext cx="5904656" cy="2231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6372200" y="2996952"/>
            <a:ext cx="1943943" cy="6488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latin typeface="Times New Roman"/>
                <a:cs typeface="Times New Roman"/>
              </a:rPr>
              <a:t>SIFT has </a:t>
            </a:r>
            <a:r>
              <a:rPr lang="en-US" altLang="zh-CN" dirty="0" smtClean="0">
                <a:latin typeface="Times New Roman"/>
                <a:cs typeface="Times New Roman"/>
              </a:rPr>
              <a:t>5 </a:t>
            </a:r>
            <a:r>
              <a:rPr lang="en-US" altLang="zh-CN" dirty="0">
                <a:latin typeface="Times New Roman"/>
                <a:cs typeface="Times New Roman"/>
              </a:rPr>
              <a:t>correct matches</a:t>
            </a:r>
            <a:endParaRPr lang="zh-CN" altLang="zh-CN" dirty="0">
              <a:latin typeface="Times New Roman"/>
              <a:cs typeface="Times New Roman"/>
            </a:endParaRPr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6372200" y="5229200"/>
            <a:ext cx="2087959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dirty="0" smtClean="0">
                <a:latin typeface="Times New Roman"/>
                <a:cs typeface="Times New Roman"/>
              </a:rPr>
              <a:t>V-</a:t>
            </a:r>
            <a:r>
              <a:rPr lang="en-US" altLang="zh-CN" dirty="0">
                <a:latin typeface="Times New Roman"/>
                <a:cs typeface="Times New Roman"/>
              </a:rPr>
              <a:t>SIFT has </a:t>
            </a:r>
            <a:r>
              <a:rPr lang="en-US" altLang="zh-CN" dirty="0" smtClean="0">
                <a:latin typeface="Times New Roman"/>
                <a:cs typeface="Times New Roman"/>
              </a:rPr>
              <a:t>3 </a:t>
            </a:r>
            <a:r>
              <a:rPr lang="en-US" altLang="zh-CN" dirty="0">
                <a:latin typeface="Times New Roman"/>
                <a:cs typeface="Times New Roman"/>
              </a:rPr>
              <a:t>correct matches</a:t>
            </a:r>
            <a:endParaRPr lang="zh-CN" altLang="zh-CN" dirty="0">
              <a:latin typeface="Times New Roman"/>
              <a:cs typeface="Times New Roman"/>
            </a:endParaRPr>
          </a:p>
        </p:txBody>
      </p:sp>
      <p:sp>
        <p:nvSpPr>
          <p:cNvPr id="12" name="Rectangle 7"/>
          <p:cNvSpPr>
            <a:spLocks noChangeArrowheads="1"/>
          </p:cNvSpPr>
          <p:nvPr/>
        </p:nvSpPr>
        <p:spPr bwMode="auto">
          <a:xfrm>
            <a:off x="395536" y="1628800"/>
            <a:ext cx="482518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CN" dirty="0">
                <a:latin typeface="Times New Roman"/>
                <a:cs typeface="Times New Roman"/>
              </a:rPr>
              <a:t>Viewpoint angle </a:t>
            </a:r>
            <a:r>
              <a:rPr lang="en-US" altLang="zh-CN" dirty="0" smtClean="0">
                <a:latin typeface="Times New Roman"/>
                <a:cs typeface="Times New Roman"/>
              </a:rPr>
              <a:t> </a:t>
            </a:r>
            <a:r>
              <a:rPr lang="en-US" altLang="zh-CN" dirty="0">
                <a:latin typeface="Times New Roman"/>
                <a:cs typeface="Times New Roman"/>
              </a:rPr>
              <a:t>is </a:t>
            </a:r>
            <a:r>
              <a:rPr lang="en-US" altLang="zh-CN" dirty="0" smtClean="0">
                <a:latin typeface="Times New Roman"/>
                <a:cs typeface="Times New Roman"/>
              </a:rPr>
              <a:t>-80 </a:t>
            </a:r>
            <a:r>
              <a:rPr lang="en-US" altLang="zh-CN" dirty="0">
                <a:latin typeface="Times New Roman"/>
                <a:cs typeface="Times New Roman"/>
              </a:rPr>
              <a:t>degree, optical zoom is x1</a:t>
            </a:r>
            <a:endParaRPr lang="zh-CN" altLang="zh-CN" dirty="0">
              <a:latin typeface="Times New Roman"/>
              <a:cs typeface="Times New Roman"/>
            </a:endParaRPr>
          </a:p>
        </p:txBody>
      </p:sp>
      <p:sp>
        <p:nvSpPr>
          <p:cNvPr id="13" name="Slide Number Placeholder 3"/>
          <p:cNvSpPr txBox="1">
            <a:spLocks/>
          </p:cNvSpPr>
          <p:nvPr/>
        </p:nvSpPr>
        <p:spPr bwMode="auto">
          <a:xfrm>
            <a:off x="6705600" y="6400800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anchor="b"/>
          <a:lstStyle>
            <a:lvl1pPr eaLnBrk="0" hangingPunct="0">
              <a:defRPr sz="2400">
                <a:solidFill>
                  <a:schemeClr val="tx1"/>
                </a:solidFill>
                <a:latin typeface="Garamond" charset="0"/>
                <a:ea typeface="ＭＳ Ｐゴシック" charset="0"/>
                <a:cs typeface="宋体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Garamond" charset="0"/>
                <a:ea typeface="宋体" charset="0"/>
                <a:cs typeface="宋体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Garamond" charset="0"/>
                <a:ea typeface="宋体" charset="0"/>
                <a:cs typeface="宋体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Garamond" charset="0"/>
                <a:ea typeface="宋体" charset="0"/>
                <a:cs typeface="宋体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Garamond" charset="0"/>
                <a:ea typeface="宋体" charset="0"/>
                <a:cs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aramond" charset="0"/>
                <a:ea typeface="宋体" charset="0"/>
                <a:cs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aramond" charset="0"/>
                <a:ea typeface="宋体" charset="0"/>
                <a:cs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aramond" charset="0"/>
                <a:ea typeface="宋体" charset="0"/>
                <a:cs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aramond" charset="0"/>
                <a:ea typeface="宋体" charset="0"/>
                <a:cs typeface="宋体" charset="0"/>
              </a:defRPr>
            </a:lvl9pPr>
          </a:lstStyle>
          <a:p>
            <a:pPr algn="r" eaLnBrk="1" hangingPunct="1"/>
            <a:fld id="{39669788-6FE7-3449-8251-9A78BFD0AE6D}" type="slidenum">
              <a:rPr lang="en-US" altLang="zh-CN" sz="1200">
                <a:solidFill>
                  <a:srgbClr val="000514"/>
                </a:solidFill>
                <a:latin typeface="Arial" charset="0"/>
              </a:rPr>
              <a:pPr algn="r" eaLnBrk="1" hangingPunct="1"/>
              <a:t>26</a:t>
            </a:fld>
            <a:endParaRPr lang="en-US" altLang="zh-CN" sz="1200" dirty="0">
              <a:solidFill>
                <a:srgbClr val="000514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5165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sz="4000" dirty="0" smtClean="0">
                <a:latin typeface="Times New Roman"/>
                <a:ea typeface="宋体" charset="-122"/>
                <a:cs typeface="Times New Roman"/>
              </a:rPr>
              <a:t>Detector and Descriptor in Transition Tilt Test</a:t>
            </a:r>
            <a:endParaRPr lang="zh-TW" altLang="en-US" sz="4000" dirty="0" smtClean="0">
              <a:latin typeface="Times New Roman"/>
              <a:ea typeface="新細明體" pitchFamily="18" charset="-120"/>
              <a:cs typeface="Times New Roman"/>
            </a:endParaRPr>
          </a:p>
        </p:txBody>
      </p:sp>
      <p:sp>
        <p:nvSpPr>
          <p:cNvPr id="6149" name="Rectangle 4"/>
          <p:cNvSpPr>
            <a:spLocks noChangeArrowheads="1"/>
          </p:cNvSpPr>
          <p:nvPr/>
        </p:nvSpPr>
        <p:spPr bwMode="auto">
          <a:xfrm>
            <a:off x="1042988" y="6308725"/>
            <a:ext cx="6192837" cy="26161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zh-CN" sz="1200" dirty="0">
                <a:solidFill>
                  <a:srgbClr val="FFFFFF"/>
                </a:solidFill>
                <a:ea typeface="宋体" charset="-122"/>
              </a:rPr>
              <a:t>S-SIFT: A Shorter SIFT without Least </a:t>
            </a:r>
            <a:r>
              <a:rPr lang="en-US" altLang="zh-CN" sz="1200" dirty="0" smtClean="0">
                <a:solidFill>
                  <a:srgbClr val="FFFFFF"/>
                </a:solidFill>
                <a:ea typeface="宋体" charset="-122"/>
              </a:rPr>
              <a:t>Discriminative Visual </a:t>
            </a:r>
            <a:r>
              <a:rPr lang="en-US" altLang="zh-CN" sz="1200" dirty="0">
                <a:solidFill>
                  <a:srgbClr val="FFFFFF"/>
                </a:solidFill>
                <a:ea typeface="宋体" charset="-122"/>
              </a:rPr>
              <a:t>Orientation</a:t>
            </a:r>
            <a:endParaRPr lang="en-US" altLang="zh-TW" sz="1200" b="1" dirty="0">
              <a:solidFill>
                <a:srgbClr val="FFFFFF"/>
              </a:solidFill>
            </a:endParaRPr>
          </a:p>
        </p:txBody>
      </p:sp>
      <p:pic>
        <p:nvPicPr>
          <p:cNvPr id="6150" name="Picture 1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1560" y="2420888"/>
            <a:ext cx="7488832" cy="16840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51" name="Picture 1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11560" y="4509120"/>
            <a:ext cx="7488832" cy="16845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152" name="Rectangle 7"/>
          <p:cNvSpPr>
            <a:spLocks noChangeArrowheads="1"/>
          </p:cNvSpPr>
          <p:nvPr/>
        </p:nvSpPr>
        <p:spPr bwMode="auto">
          <a:xfrm>
            <a:off x="2627784" y="4077072"/>
            <a:ext cx="388843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latin typeface="Times New Roman"/>
                <a:cs typeface="Times New Roman"/>
              </a:rPr>
              <a:t>SIFT has 25 correct matches</a:t>
            </a:r>
            <a:endParaRPr lang="zh-CN" altLang="zh-CN" dirty="0">
              <a:latin typeface="Times New Roman"/>
              <a:cs typeface="Times New Roman"/>
            </a:endParaRPr>
          </a:p>
        </p:txBody>
      </p:sp>
      <p:sp>
        <p:nvSpPr>
          <p:cNvPr id="6153" name="Rectangle 7"/>
          <p:cNvSpPr>
            <a:spLocks noChangeArrowheads="1"/>
          </p:cNvSpPr>
          <p:nvPr/>
        </p:nvSpPr>
        <p:spPr bwMode="auto">
          <a:xfrm>
            <a:off x="2771800" y="6165304"/>
            <a:ext cx="360062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dirty="0" smtClean="0">
                <a:latin typeface="Times New Roman"/>
                <a:cs typeface="Times New Roman"/>
              </a:rPr>
              <a:t>V-</a:t>
            </a:r>
            <a:r>
              <a:rPr lang="en-US" altLang="zh-CN" dirty="0">
                <a:latin typeface="Times New Roman"/>
                <a:cs typeface="Times New Roman"/>
              </a:rPr>
              <a:t>SIFT has 25 correct matches</a:t>
            </a:r>
            <a:endParaRPr lang="zh-CN" altLang="zh-CN" dirty="0">
              <a:latin typeface="Times New Roman"/>
              <a:cs typeface="Times New Roman"/>
            </a:endParaRPr>
          </a:p>
        </p:txBody>
      </p:sp>
      <p:sp>
        <p:nvSpPr>
          <p:cNvPr id="6154" name="Rectangle 7"/>
          <p:cNvSpPr>
            <a:spLocks noChangeArrowheads="1"/>
          </p:cNvSpPr>
          <p:nvPr/>
        </p:nvSpPr>
        <p:spPr bwMode="auto">
          <a:xfrm>
            <a:off x="539552" y="1916832"/>
            <a:ext cx="57606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CN" dirty="0">
                <a:latin typeface="Times New Roman"/>
                <a:cs typeface="Times New Roman"/>
              </a:rPr>
              <a:t>Longitude angle </a:t>
            </a:r>
            <a:r>
              <a:rPr lang="en-US" altLang="zh-CN" dirty="0" smtClean="0">
                <a:latin typeface="Times New Roman"/>
                <a:cs typeface="Times New Roman"/>
              </a:rPr>
              <a:t>is </a:t>
            </a:r>
            <a:r>
              <a:rPr lang="en-US" altLang="zh-CN" dirty="0">
                <a:latin typeface="Times New Roman"/>
                <a:cs typeface="Times New Roman"/>
              </a:rPr>
              <a:t>20 degree and the absolute tilt </a:t>
            </a:r>
            <a:r>
              <a:rPr lang="en-US" altLang="zh-CN" i="1" dirty="0">
                <a:latin typeface="Times New Roman"/>
                <a:cs typeface="Times New Roman"/>
              </a:rPr>
              <a:t>t</a:t>
            </a:r>
            <a:r>
              <a:rPr lang="en-US" altLang="zh-CN" dirty="0">
                <a:latin typeface="Times New Roman"/>
                <a:cs typeface="Times New Roman"/>
              </a:rPr>
              <a:t> is 2</a:t>
            </a:r>
            <a:endParaRPr lang="zh-CN" altLang="zh-CN" dirty="0">
              <a:latin typeface="Times New Roman"/>
              <a:cs typeface="Times New Roman"/>
            </a:endParaRPr>
          </a:p>
        </p:txBody>
      </p:sp>
      <p:sp>
        <p:nvSpPr>
          <p:cNvPr id="11" name="Slide Number Placeholder 3"/>
          <p:cNvSpPr txBox="1">
            <a:spLocks/>
          </p:cNvSpPr>
          <p:nvPr/>
        </p:nvSpPr>
        <p:spPr bwMode="auto">
          <a:xfrm>
            <a:off x="6705600" y="6400800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anchor="b"/>
          <a:lstStyle>
            <a:lvl1pPr eaLnBrk="0" hangingPunct="0">
              <a:defRPr sz="2400">
                <a:solidFill>
                  <a:schemeClr val="tx1"/>
                </a:solidFill>
                <a:latin typeface="Garamond" charset="0"/>
                <a:ea typeface="ＭＳ Ｐゴシック" charset="0"/>
                <a:cs typeface="宋体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Garamond" charset="0"/>
                <a:ea typeface="宋体" charset="0"/>
                <a:cs typeface="宋体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Garamond" charset="0"/>
                <a:ea typeface="宋体" charset="0"/>
                <a:cs typeface="宋体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Garamond" charset="0"/>
                <a:ea typeface="宋体" charset="0"/>
                <a:cs typeface="宋体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Garamond" charset="0"/>
                <a:ea typeface="宋体" charset="0"/>
                <a:cs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aramond" charset="0"/>
                <a:ea typeface="宋体" charset="0"/>
                <a:cs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aramond" charset="0"/>
                <a:ea typeface="宋体" charset="0"/>
                <a:cs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aramond" charset="0"/>
                <a:ea typeface="宋体" charset="0"/>
                <a:cs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aramond" charset="0"/>
                <a:ea typeface="宋体" charset="0"/>
                <a:cs typeface="宋体" charset="0"/>
              </a:defRPr>
            </a:lvl9pPr>
          </a:lstStyle>
          <a:p>
            <a:pPr algn="r" eaLnBrk="1" hangingPunct="1"/>
            <a:fld id="{39669788-6FE7-3449-8251-9A78BFD0AE6D}" type="slidenum">
              <a:rPr lang="en-US" altLang="zh-CN" sz="1200">
                <a:solidFill>
                  <a:srgbClr val="000514"/>
                </a:solidFill>
                <a:latin typeface="Arial" charset="0"/>
              </a:rPr>
              <a:pPr algn="r" eaLnBrk="1" hangingPunct="1"/>
              <a:t>27</a:t>
            </a:fld>
            <a:endParaRPr lang="en-US" altLang="zh-CN" sz="1200" dirty="0">
              <a:solidFill>
                <a:srgbClr val="000514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912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  <a:buFont typeface="Wingdings" charset="2"/>
              <a:buChar char="²"/>
              <a:defRPr/>
            </a:pPr>
            <a:r>
              <a:rPr lang="en-US" altLang="zh-CN" sz="2400" dirty="0" smtClean="0">
                <a:latin typeface="Times New Roman"/>
                <a:cs typeface="Times New Roman"/>
              </a:rPr>
              <a:t>Object detection</a:t>
            </a:r>
          </a:p>
          <a:p>
            <a:pPr marL="0" indent="0">
              <a:lnSpc>
                <a:spcPct val="90000"/>
              </a:lnSpc>
              <a:buNone/>
              <a:defRPr/>
            </a:pPr>
            <a:endParaRPr lang="en-US" altLang="zh-CN" dirty="0">
              <a:latin typeface="Times New Roman"/>
              <a:ea typeface="新細明體" pitchFamily="18" charset="-120"/>
              <a:cs typeface="Times New Roman"/>
            </a:endParaRPr>
          </a:p>
          <a:p>
            <a:pPr marL="0" indent="0">
              <a:lnSpc>
                <a:spcPct val="90000"/>
              </a:lnSpc>
              <a:buNone/>
              <a:defRPr/>
            </a:pPr>
            <a:endParaRPr lang="en-US" altLang="zh-CN" sz="2000" dirty="0" smtClean="0">
              <a:latin typeface="Times New Roman"/>
              <a:ea typeface="新細明體" pitchFamily="18" charset="-120"/>
              <a:cs typeface="Times New Roman"/>
            </a:endParaRPr>
          </a:p>
          <a:p>
            <a:pPr>
              <a:lnSpc>
                <a:spcPct val="90000"/>
              </a:lnSpc>
              <a:buFont typeface="Wingdings" charset="2"/>
              <a:buChar char="²"/>
              <a:defRPr/>
            </a:pPr>
            <a:r>
              <a:rPr lang="en-US" altLang="zh-CN" dirty="0" smtClean="0">
                <a:latin typeface="Times New Roman"/>
                <a:cs typeface="Times New Roman"/>
              </a:rPr>
              <a:t>Object Recognition</a:t>
            </a:r>
            <a:endParaRPr lang="en-US" altLang="zh-CN" sz="2400" dirty="0" smtClean="0">
              <a:latin typeface="Times New Roman"/>
              <a:cs typeface="Times New Roman"/>
            </a:endParaRPr>
          </a:p>
          <a:p>
            <a:pPr marL="0" indent="0">
              <a:lnSpc>
                <a:spcPct val="90000"/>
              </a:lnSpc>
              <a:buNone/>
              <a:defRPr/>
            </a:pPr>
            <a:endParaRPr lang="en-US" altLang="zh-CN" sz="2400" dirty="0" smtClean="0">
              <a:latin typeface="Times New Roman"/>
              <a:ea typeface="新細明體" pitchFamily="18" charset="-120"/>
              <a:cs typeface="Times New Roman"/>
            </a:endParaRPr>
          </a:p>
          <a:p>
            <a:pPr>
              <a:lnSpc>
                <a:spcPct val="90000"/>
              </a:lnSpc>
              <a:buFont typeface="Wingdings" charset="2"/>
              <a:buChar char="²"/>
              <a:defRPr/>
            </a:pPr>
            <a:r>
              <a:rPr lang="en-US" altLang="zh-CN" dirty="0" smtClean="0">
                <a:latin typeface="Times New Roman"/>
                <a:cs typeface="Times New Roman"/>
              </a:rPr>
              <a:t>Image Retrieval</a:t>
            </a:r>
            <a:endParaRPr lang="en-US" altLang="zh-CN" sz="2400" dirty="0" smtClean="0">
              <a:latin typeface="Times New Roman"/>
              <a:cs typeface="Times New Roman"/>
            </a:endParaRPr>
          </a:p>
          <a:p>
            <a:pPr lvl="1">
              <a:lnSpc>
                <a:spcPct val="90000"/>
              </a:lnSpc>
              <a:buNone/>
              <a:defRPr/>
            </a:pPr>
            <a:r>
              <a:rPr lang="en-US" altLang="zh-CN" sz="2200" dirty="0" smtClean="0">
                <a:ea typeface="新細明體" pitchFamily="18" charset="-120"/>
              </a:rPr>
              <a:t> </a:t>
            </a:r>
          </a:p>
          <a:p>
            <a:pPr lvl="1">
              <a:lnSpc>
                <a:spcPct val="90000"/>
              </a:lnSpc>
              <a:buNone/>
              <a:defRPr/>
            </a:pPr>
            <a:endParaRPr lang="en-US" altLang="zh-CN" sz="2200" dirty="0" smtClean="0">
              <a:ea typeface="新細明體" pitchFamily="18" charset="-120"/>
            </a:endParaRPr>
          </a:p>
        </p:txBody>
      </p:sp>
      <p:sp>
        <p:nvSpPr>
          <p:cNvPr id="26627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800" dirty="0" smtClean="0">
                <a:latin typeface="Times New Roman"/>
                <a:ea typeface="宋体"/>
                <a:cs typeface="Times New Roman"/>
              </a:rPr>
              <a:t>Image Content Analysis Tasks</a:t>
            </a:r>
            <a:endParaRPr lang="zh-TW" altLang="en-US" dirty="0" smtClean="0">
              <a:latin typeface="Times New Roman"/>
              <a:ea typeface="宋体"/>
              <a:cs typeface="Times New Roman"/>
            </a:endParaRPr>
          </a:p>
        </p:txBody>
      </p:sp>
      <p:sp>
        <p:nvSpPr>
          <p:cNvPr id="26629" name="Rectangle 4"/>
          <p:cNvSpPr>
            <a:spLocks noChangeArrowheads="1"/>
          </p:cNvSpPr>
          <p:nvPr/>
        </p:nvSpPr>
        <p:spPr bwMode="auto">
          <a:xfrm>
            <a:off x="1042988" y="6308725"/>
            <a:ext cx="6192837" cy="26161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zh-CN" sz="1200" dirty="0">
                <a:solidFill>
                  <a:srgbClr val="FFFFFF"/>
                </a:solidFill>
                <a:ea typeface="宋体" charset="-122"/>
              </a:rPr>
              <a:t>S-SIFT: A Shorter SIFT without Least </a:t>
            </a:r>
            <a:r>
              <a:rPr lang="en-US" altLang="zh-CN" sz="1200" dirty="0" smtClean="0">
                <a:solidFill>
                  <a:srgbClr val="FFFFFF"/>
                </a:solidFill>
                <a:ea typeface="宋体" charset="-122"/>
              </a:rPr>
              <a:t>Discriminative </a:t>
            </a:r>
            <a:r>
              <a:rPr lang="en-US" altLang="zh-CN" sz="1200" dirty="0">
                <a:solidFill>
                  <a:srgbClr val="FFFFFF"/>
                </a:solidFill>
                <a:ea typeface="宋体" charset="-122"/>
              </a:rPr>
              <a:t>Visual Orientation</a:t>
            </a:r>
            <a:endParaRPr lang="en-US" altLang="zh-TW" sz="1200" b="1" dirty="0">
              <a:solidFill>
                <a:srgbClr val="FFFFFF"/>
              </a:solidFill>
            </a:endParaRPr>
          </a:p>
        </p:txBody>
      </p:sp>
      <p:sp>
        <p:nvSpPr>
          <p:cNvPr id="13314" name="AutoShape 2" descr="data:image/jpeg;base64,/9j/4AAQSkZJRgABAQAAAQABAAD/2wCEAAkGBhQSERUUExQUFRQWGBsaGBgYFxUaHBYXGBcYGhgYFhgYHCcfGxojHBccHy8kJCcpLCwsGB4xNTAqNSYrLCkBCQoKDgwOGg8PGikkHiQuLzEyNC40NTE1NS81NSwqMCwsNTU1MjQsLC81NSw0LC8sNikpLCotLDQsLCwsLCksLP/AABEIAOAA4QMBIgACEQEDEQH/xAAcAAABBQEBAQAAAAAAAAAAAAAFAgMEBgcBAAj/xABNEAACAQIDBAcEBgYHBgUFAAABAhEAAwQSIQUxQVEGEyJhcYGRBzKh0RRCUrHB8BUjYnKS4RYzQ4KiwvFTY5Oy0tMkVHODozSUs8PE/8QAGQEBAAMBAQAAAAAAAAAAAAAAAAIDBAUB/8QALhEBAAICAAQEBAUFAAAAAAAAAAECAxEEITFBElFhcVKBkfATMkKxwSKh0dLh/9oADAMBAAIRAxEAPwAWa7XK6KDopQpM14NQOiuim89LVqBxaLbKeVK8tfX8/GhAManQVM2biO2p4HSRu1/nQE3WmIqVdFR4oK50S/VnEYc/2Vwx+6ZA+AX1qwX82U5Pe4evf3VX7h6raa8sRaj+8mn+VfWieM2YXfNmjshYKyNCTOhB4+EgGNKB3Gm+GPVwVgRITnrE67uem+k2euyv1kA5TlPY96DB05abwJ3xyHPibOHZw96LjJGiElQZ7WgOpnMdRJkxrUbDXsLcItJektKibUE6AKMxX3gAADppoN9AZwbNBFxlLFjGUgiMqmBoDprz3zxqQRUW1stVfPmMyTwA1EHcJ79+/XfqZdA2RSCKdIpJFA0RTdxwNSQPExXMdiCiyBLEwo5sQYnuqjfojE4g5w2cMZ0k6zrGmg8OQ5VCclYnUtWPhMuSvirHL3iP3Xa3dDaqQw7iD91V/pNdytLDsDLGg9+DHnvoPh8HiMPcU5lVpHZIYBu7dxFWo31vQ6ahgCNNQRoR4gyK9reLdEcvDZMURN45T7T+yp28JfuE69UhJO8gkHmBqfOBVx2emWzbXkij0EVF/R5Y6iB3n8KnokADlpUmcnEe43h+IoY4opfXsN4fiKGEajxH30CjcH5mkE/nWoxu1zrKCTPh8flXqi9Ya5QEWxCjQml27gYSDI/10PI8Y5Ec6hPg5B3zz5U0rdXkyjd2W5GSDOnn6igI56S96o73CN9Rbt+gnHE09avUItvNTrBryUq9TGCs/SbrZiJUx2hmAkAyF3CrP/R57VslLlsACezaj3ROpmqxsXCA3iJILMG0I3QB+FWiyrXFIZyCmdSJO7Pp7wgwvZkcB31TSm6xMzP1l0uK4mcea9K1pqJmPy18/YrD4u7ms5nVluqTGQKVhc28HfJip9DFuDr7Kjcpux4ZNPuNE2OtSx9Zj1/iFPFzFq476iJmvPURH6rR29lc6aLkWxfG+1dE/ut/NB60R2teuDJ1YkE6EayeAI5Rr5d1c6TYfPhrgP7J9Li09hcTlw6MwJhEmIJmAOJ/OtWsKtLir5v3OqshrnZ6wlATuGWQdB5b4pd3BY269svbyi22YEKggiO/XdT2OwuHe5cuM99WkFgrWgN5QQddOxOp4jnU5ejFm2esm8Snb1Yb17WoyjluoHMGuIzjrJy6zqnLTQd9EjTWDxourmAIE8Y5Bhu7mGnAyKeNAg0hjHhTsUxjLZNtwBJKsB4kGKCHjbgPVEEEdauo1HHjUPY9m9b6y2GUAA5DlByw4VcxOhkHiOFOdWbdm1nBXLeBMxoJJnQmmcRik6/MrqVI369kzrw7gaoi9a3nc+Tp24fLl4fHOOsz+bpEz3NbY2Y/Vq1x81xXDAwBA1kafLhRXZ2HVLCKoIETrv7RJJPrUHE4tbqMucAqukzLngFCjefKrFh9lX7ivFlpttkZQysQciOJA1nK4mAQCCNYmva2i15mPL/KObFfFw1a5KzE+Kesa7VCmpNMbVxwsOUdXFwb0KkETunNFBMVthm0lba/vR6sfuq5zh+3dDutoH3jBO+I1gczpXsdsoIhMtI14RUTo7ctm4mR0cyJggx5b6sW0LIKsDuIoKILxNdN08zRi5s9J90fH50j6Cv2R8aAT13efU16iv0JPsj41ygJ29lOyyEYjwoTjMNlLKwIDCDOn31oeDXQUK6U4VWtNMSqkhjplIUn00oKAt0ldfeGh8Rx89/nTJruHmVJ3OIP7wGnqJHlTly1BoO2VqfZWodoURwlvMYmj2J1Owy4xVluJEqBmXdm1O7viieF2upWMpVjMk6BRxjvNN4f/wANimzKGs3BnzfYIIV5n6swTyzA6CYJ9Kb6pZzWwucMpAjfvMNH1dIndJFU1resRG4+/m6GXNw2W9r2rbczvrH+pGz8QpxFqCD7+7vXSj100KsWEKJdtuMrBWGYQe0AQCRp3cPdNT7s+FTpWY3tRxGWmTwxSJiKxrnz7zPp5kY51a2yyJMCJEzI4c6VZCZMpykAkQcp3OY0PgKFHZYbEI8/XSRHJhxqFd2N1hLlvfJb3R9Yk8++psqzDq/93/g8/urj4tPtp/Evzqq/0aH2/wDCPnXh0cA+uf4R86Cy/TrQ+vbH95OPnSG2paH9pb/iX51X/wBAj7TegpQ2EnN/UfKgMttuwP7RfIMfuFMt0ksjizeC/MioK7Et/tevyFPpse2Pq+pb50Cm6UpwtufEqPnRe/YP0Nbl20R17Ktq2pGcgsuVhmAGc6lRxEc9B9rZ6bgiT+6Kv1hhexmcgdXhrCFRAAF6/MHuKopGm7OedHu5cu7NW3dkCEw9oC0i/VuOTmbccz5coH77/aqV0awTWbQNwg3bjs9wiYL3DmOWdYAYATwWojX2uFeoayQxD5i2YZfdQgKdZADDWKI4fOoQXHDtmbUKFERAAA5QBQ3tVunW1etGJtthUuphgn6wvDo1wAqUGWSJMFQYMGe7K16I3bzSXknhCjyAnTwrT9pYZr36WVIzG3ZYTu7CdZ6wpjviqzgdmvcw9q7myOWOg3QCQrAHfun7jvqmsTbnufv5OjlyY8MxWMdZ5R18XeIn4lIxOw7mFcuHdLluWU5dOzyaYNaTszai4nDLdBGYoCyiew0wRrwzKY8KH7aw6G9bRoYErnncZ3zuEGlbECC9iVtALbnshRAHukwOAzPPnXtN7mJlVxMUnHjvWsV3vet9p9Zl26mtI6uply3TZt1axI/VV6lQfzHyr1BccLfXLVf6V4+Eygjtyp55frR/yk95FVPZ/Si5bBBh9IXNPZPPskZtOB0qDjNqvdYs7SfIQBuAA0AHIUDmJOZSBv3r3MNRSBiM4BE6id26oZxFFdhOAFIUvlncCeJEwASde6q7zMaiGvh8eO0Xtk3qsb5e8R/KPZvAMQVaD7rAqR/eXfR3AEFyqkHsqRGuoAVh8AfOj9251lrL1AMko8AEroIIOnPfwqnYvHNY6toGfLG7QmTqd2mleTN663pbTHw+WLRSLRMRM85jt8hrH4ZQVuOBCGTPeMr8YhlMa8QvnMbYygBGGZUYMvGACSADyGq/uxVdt9IblxSrrbKsCCIYSCI+1Vi2btQ3MhiMvZJkNIiGzDugN35atc8J2Hh2TCNbYgBWuInaGqgMN07sx07yaPdf1mY/ZgeOm+vOqCZQMuZmYSQWzxMtO8ZRGg3VCwKXMpyZY5kSX8FHu6RB195fGg7fYjcCTOkcCQQD4A6murbAAHIR6V5rgOoNOkUDRFIIp0ikMKBuu0qK9FB5RTgpIrooJezVDXUUzDMBoDuJAOu4aTHfVi6KYnrbuNeBkfEALx0S3EeHaA4bqg7GwcWs50LOSDyFsb/Un0qL7M8QxGIBM/rEcRwV1aBu1MIPWgMXLFkYvsoAU0bKoUaqTwGu8egoljMZC5uIDH4R+M1EfDN17sfdOo8zXsSZEHcQQfAjWgDYba1m1i8WLzqgcWhDGMwFshvgfjVFwb9Q9wJdVgrsEkZlZFeVIaARKxubed2+tA2fgCRNwzroSAdBoJOseGlRulOyMMbF69cUBrdow651g65eyhAYydJB31VFbR0mG++bh8kxN623qI5THaNeSptjBdvoN83AT5Hd6fdRLYtgrfvkgw6NuDHUNb00B1gH0oJ0LwbsRGiDe2stABKgnUaHU8JA3mtDtYQAaCO4aD0r2tZiZmVWfLS9a0xxMRXfX1nfoAss6/eCPUHUVzJRHFWNZnXjTHU1YyoHVV6pHV12gy7rq4btQ+trqMSQBJJ0AHE8gOdBKL0f6MXgj29Y7PrrrT+yPZvjLsZrIRW4u4UjxQS3lAPhRLZ/RI2cY+GxBzDqhctldAyFsrEcZVtCO+q7xMzEx2a+GyY6xeuTcRaNcufeJ848ljwRIZ7ha0EJJPvTEDXVoG7lWZ9IsbKkzpmgH9lszA+ho101sLhurS0sFixZiSeysaazvLD0oCidfGc5QFLHkIHvHv1++vJi9tbhbS/D4otNLWmZiY6RHX5yTg8XMHSY3cjy+FWzoti5uBWUsDqdSAAOOnD76o2I2XdwzAlWZWUNprEiYPhNXfott2xbscRdY9ospGg3AEjcO7iatc9aWZGe5aNoFMsi4HIJzCGt5NT2YJzSPeGlSAltdyeWvH8/AUFbGo/1ljuBJHKMuoqIm37gYhQzW47LuMpnURzO7eQPPfQTMfgVRgyKqqRBA5jUaeE/k0iw8r4aUyMWzrLGdeUeHwr2EbVh4H76B9jSCaUxpsmg6WrmauE16gVNKmkCpux8Pnv21O7MCfBe0fgKCy7QTqMNHG3h3MftFCx+M1TvZzjOruXLZJKwjBp94hjIndoGjfwq7dObxt4PENxa2EB73bL/AJj6Vk3RraOTGYdLetu7cVQNZCyc0zrq26eVBtGJOs9xobiHkacN/nU6+hyt5x+NQcdcCr2T3yOOm+gHu+TVmEDy9BVO6YbQe/dtYZGyhmXMDqsyW7XOEWY76m7Qx/bOu7Uk7l9KC9G1t38V1jJdZrVy4xjtKVdQEXIBIb3iTMbqC7bFw4IlVIVSVXTeFJ17yTLE8yTRNyeO7l8/lS0dSoOvgREeINRr92TlA8h9x7qBGWSDz+6mxbifOnnEEffzPHwAAPp3V0Lv/PCgi5Ryr1Knwr1BgoetF9kWzw1y5cI1EKrcV4vl5EyonlNZirmZrcPY9s/LghcYe+zEeE5R/wAtBpOFSB5fn899VrpRs/PjtnuDGY4qwT+9ZNxJ8GtTVkDZVn89woDtnadtL2GLkhkvu4EwDmz2RJg6Rcbd3eFBUdv9HBiTlbsXQSFY/VfTRuakiD4zwFZy+JNklXTXVWWdQVPaHqK3jpdsvKwuDc2jfvAaHzA+HfWO9MtmdXfa48m3dbPm5HTrAfA9rwYUB/Yt9cRaVuSZSDwYb/w9am2sOBBGnhQro4htmJUo2uneNCPHSjm4igZuWimo9ziPszxXu5r6cq62EU7uOv46VJLUmysHzOnLn5UEPE2AoHfTGFPaPh+NEdq5cqyY1PCeVAztOzabt3YkD6rHSdd1ARY0io39IsDxxFz/AIBP+ekXekuAG6/fP/sR/noJZr00MfpZgh9e+f8A2h86R/S/B87/APwx86AsDVm6FYUNcd2EgAIJEiXPHyEedUP+l+E/3/8ACtaN0KWbDtDILyhkDkBzAMEqNwOYEcaCt+1XajJYXCJvuM+YmSRbtlQgHKQ2/uqg9E0jaWEYksxvpM6zE0b9s+Nz7QQLByWhmAje5Jg9+UKfMVB9lmFF3almRpbV7ngyqQp8mYHyoNvvEAATuqrbduPMW2Cz72kyDxHIz+NFtsZ5JUKV4DMQfuNVjaeJe2hZsiyefp2mgDjwoBf6JL24DBcxMkgtJG/d5fdRro5sa3h7RAJkmWP22gdqBu3wAZgDfrNBdk7ZR7iLmURu13yAfPWfQc6s4ccAWPID7yaB0ngo1P5k91OIotgyRO9ifzoKYu3SqlnItr4ySeAmNT3AULGKa52wpFtW91olwDqWB8ZA7pPIAUt3usYHIxQbiYCnjOpkjy4VKQTNMveDKAIIP3fnSnrWm7dy8qBnJ416kSa9QfPlqzNfSnRHAdVhbNuICIoOm8hRI0799fPGzLYzKG1kjs7pEjUn8B8BX0xsi/mtqA8rlEFQdO6d0zv030BG6/aUd8+VRcFaD2xmAM3GOoB3PI38qkthtc0mY4mZ4/jSNmJCgftOfVyPwoFdINcNcngubzBBFZN0nwd2/aQ22CorhiROdt6jLpG9ojjm7orRfaHi+r2ffOksoUT3sJO/cADurMOj+ExJD3DdJz5ID5tQrAwfswumn2jyoB+wrjwULhcswAiCMrMIOh3ZeVWxLfZWZ3fndVd6S4TqcQbi6JdEkDg6wGH98sp83qRt3pOuGVQO3dI0EwIGmZzwEg7t/dqaCwGypG8jzMjwpQsLmB1jWRPdp6Vn6+0S4CBlQ7iWHLiIB+NXXZm11v2w40neJ90jUj0oFbbwDvDLlyKCJkCNTOafDf3VS9sbEd2BD2RpGt1OZrQbWMI/npvJmee/uqt7d6FWby5rAS3d1JUZVW5OsaSEbkYjWDzAVe70TYCfpOD8rzE8P2KZPRU8cVgx/wC7c/7dR7nRLFjfhrw/uVGudHcSgLNZuKqgkkroAN80C7uxnBIQpc5Mh7J71zQSJ7uFIGzb43pA8RH30c6K9Z1lprQUuLR0bvcTxH31cOl638RgGChMoTPcGsgoSZQk7uzyk7p501m9o3uPp/10cteGxW8M0tM6j9UR1iJ+GVZ6A9HLN/FhcUcqgZlt6Fbsb1YgmAN5AGo4gb9Y2rtxMOtxi4NpVzaCCsT2d31tAo5mvn84prVuw6MVZWYggwRrwNM4nF3Lhl3dzzdmPpyqdJmY5s/FY6476pvUxE8+fWIn0c2vjGvXXuuQWuMWOgIE7gO4CAO4VfPYbhicVfu8EtBfN3B+5DWeDDs7BV1YmAP9eFbT7KtifRsK5PvXLkk9yCBHdJNTZlp2ndhfOqL0lXrLbKdeI8RqKte3MT2T41S8fek0FLXHrachpEEGYJ8R+eccKsvR/pk5uLYtMb2YxbBLDLxOYkSFUAnwFV/H4MYh5ThoSI7R4fnjVk9nHR/Jeu3m1yKEXxbVv8IA/vUFlwmHL4otcOcoojkjNJIVeHZI13niaJ5AvLX+fypjA2wHuuCT1jxPIootkeHZ+FTMQsQQRP3zyoGcORJPloNBG/41KwuonxpkiB4CnbG6KBjTnXqby+PrXaDC8JZnRTvA10GUgxI5cN+/vrYdibUe1cyLET2QSozaRCk6T3HfpGtZf0dwoGJtSJUuNO/hAOsSBJPwFarhNg/SVGb3mtloG4HrCF8dI140F3wG1iYzI4Peh9Cd1L2rtVMPY62AO1AXmzEx+J9apODvYnBwLqvcsEwH3leQ13jupXSQPiSTmPU20JyjQEgEk+e786gzjOllq6Iu5oY5QzgQWO/LLae8I0jWl4dAihRuGlV7pPs7q8IWiTaxGHUHvNq5euR5ZPSjl27BPifvoAfTfVLDcFu6+akj4rVTv4JcRdli0uYEEAAKBHCrR0oxE2HHeseOYVVsOVISSYlhp5fKqr9o9W3hNRF7TETqu+fPvEDdr2dqgzG4gG/tk/iBTuzbb2br247LQARBBhZlAO5tZB30W2PhrTBrJLOq9WyjMSYKkmJ4SPjSdsIRdTqkJYBzlWJKqomPtEKpMb/hUbV8POJnr5rsGb8abVtWv5bdIjtEyl2bZ4T6IPvSpNu8Rx9Sh/Cg+E2yjwyywPEmAO7XjRdbgmO6avcxF27stcVb1Y27qjsXFJH91wvvL8Rw5HLscl1M6XC0qcrAsSNdxGsEHfNa/hsO99illZ4Fjoqzzbh9/IGplz2cWRhzaaGuMrlrmUasVOWOOVWIgHv50GU7CxL2rmGuKpKhSGI4Sf5Vd7e1EWy6m7bOcEZVSD2p3mO/vqvYv2W3rNq4zOCVGgWdSWAHqNPGq+u3MQLRQXCFI4BQxEbi4E/GqoreOUTH383Qvm4fJPivW29R0mO0a+FD2tbK27YOhzXNO4tp5RTFpuzMVej7J26pLnW6taNzLBMRBCzO/K48x30e2n7PbFjC9daKi7Ztl8zqGt3MqSc1tpAkDQ8O+p0rqGfiMsZb+KsajUR9I0ynAbRNpywCnhry7jOlb70ZkYKwSILW1fulxm/zViH9Mbn+zw//ANvZ/wCmrUPbG4tIi4ZMyqqkl2ykgASERRA03TpUmddNv3OyazvpRj2SyQs5nOURviCWjyEedRNoe0nFXjlCWVncFRifLMxps4q66nrimgBhVGhMjeCZ0n8ig7sjChbahpBKhlI3EESVPeCCR51pvRvCm1hUkdphnb959QD3gZR5VQ9j4Y3DZskmGbKRyUElvEQDWnXOA7/u/IoIeyBNph/vLn/5GP41PVRvYa843edD8DZyPeBGZS2de4sO0PUT51PS2o4a0DV1tY9e4Uu21Tti7L+kXGWcqqAS0TLHcPAAGja9DVH9o2/7IoKb612pn6LbnXKDH+hNovigxmER2/wlVk8dWBjdWu7JwztbY2ycyqgAH1gO0y1m3QG0Mt95k5VTdAGYliB5AHzrU9h3OrS2eep8t/nrQFTjxdtqCIaBv4/tD86UE2jhsli8OJNlR3h7q/hNTRi0DwGEEyByJ1I9dfOk9IyMum43cOP8TH8KAJ7R7ITZ7HnjlnwCtZPwWhWObK7DkxHoTRb2puDsz97FE/8AyXz+FZD0uxjLjL26GKvx/tUW5z/aoLD0gvTbYTrp94/CoWF2DcdLXZYBjKREtoSDv0EKTqOFd9m+yfp2Li6JtIuZ9/a1GVSeM5T5KRWvYQWVxliy4UOA4t7oZlLFgORZNR3ZgKjavi7tGDP+FM/0xMTGpid+/aYZrsrG5WgqzHdGbKJHORRW+t4PhcSbZRUu5s2ZSG6o9Y4ABkDLbccql9LsP9Evv+rR7ZuQpUlbiBsrBW0h11IB0IltdIojZ2PfxGBS1cvDrLZaGVZKh0uo9sADWEurGk+IFR/Dmetp/suji61ifBjrEzExv+rvy72ledr9E8HiXLYjD23YCJIholgNVIJ4/CqztX2ZJ11q5be51KLla3MlRB1RhzHZMyQPHQ1tfbXVIrMw7aKQZG8gT5SSRw7VTtiYt7i5lU5SxPakSJMRpqMsQdxqxhIwdtEUIiqi8lAH+pqubR6cYOxiGttdJK6NlRmCODqGI3nhpMag1bts7MdkZrLdXcg8tdN4MGGHAwRO8GsXxfQJLDlrt8hJ0dlzTmkEPqCH1MNzoL422LN5Ve3cDWjetq8hxlyMHJhgDEaHSBoedZp0M6M9btIWWEpYdmfvFl8qg/vNlHhNX/YGEOHsCznW4FAKuBGYNJBOpk8zx7pioWwMAbX094Ae/fa3bEkArkzKuYQVBN08RuAmgsaQszrGW2PWPl6UN23lOCuBzlXqXBP2VyEE6xw19Kbt7FS3eVFWA6HMetuEm5m1EEwVCq2/9nTdE7bUDDXJAICNod2inQ91Bgo2bhf/ADTf8Ff+9UjC7Bw9xsqYlmO+BZGg5n9bQTZ+Ca6wVOWp4KOZq54HBiwmVFJ+0xIBY8zvgchwoGMNsy3YHZMvxZlYemhyjzqOHzW7p094DTuHzapGMxhg+4D/AOsJ9FWhuyb+a3dU/anfO+B+FBaehizilJ+rbY+bQo+81d75OYFSMwHuniCfmtVDoGk3bp5BV9ASf+YVY9o4Ys6spO7K27TeQfiaCYrsdQog75Pwili9EzMDUyBA8DQ+xssqM3WOe7NA395p7aFwm3G6YHxH4xQeO0rlswjuk6tlYjtHnHIGK4OkWI/297/iN86gY252j4/gKim7QSf0zd/2lz+J/nXqH5xz+FeoI/Q7Ai3g9Pr3CT5AL/lq/wCHOXqxxAMecyPuqmdH8TaNixaFxS495Z1BJJOh37+FXjF2irKDoCPRgeFA4uUntKvoKi9JtMK7fZv2fQMF/GnWka8qTt62W2diOaqLnnbZbh+CmgB+0Ns2y7XD/wAS3/8ARWUdNU/XWn4XMPab+EG3/wDrrSelF8XNkq0+5i/QNZdv8xqlPh1xBwyyCF6xX1+orrcG7dPWlaC8+xjDdVZh1/rWzgwJWQoUMd5kAMOUnmake0zZ9z6RZNqQ4Fx7bAwQ6opQg7pVgKO9DrYFkM6dkk5SAZyc9O/d3Cp/SpJFggz+sAmRqp3ndMggDzO+gqXtIxvXYVLpXKzKOsE7mA7Q+BI7m76A9Hdvvaym6ZtXFGcMTBjRSfLSfDkaJ9PL6rhhb4nNAjgq5Z9MtDth7P8ApWDtBYzgMpP7MmCR6GgvmF6O2cY9u9md7SIqLbaMoCGSBoCRI19N2lXm2gHD+VUPo1i7WBW3hmuhWacjM3vsASVZWMDTdEDSNDEuYP2zYFlu52hrUxl1F6NB1U668J013xrQXPH44WlkkCdB+ef86onSrDB7Dzugz3cj5ED8iqlsfpniMZj+vutFpNFtroidYwAH7TZVPaPIxA0q7bZYC04bcVYfCgpnRna1xrhs5AEW2DaYTJGZQwJmOyZ793MVYNq4sYbDs5C3CrC7lLshZlKxBWeURBndpUPo3h+ptAH3yMzDkXBYKPBQvm9BP0l9J2smgKWGdV8UBBY/39R+6vEUFu2FtE4pWuXsNdw2UrllmhwAxzDsqwjMQZ56caT0j2gLeGusH3W3ImDqF7I574o9budjx/0/nWe7bAuOy5go1lSoZG3SCp4Hfpx10oKdhNrNey9YwnLoIgbzO7w+BqYcCDqSn8K/eRQXbGC6hyEOiQRv91gJGuuhPHnUk3LjoGUhlIEroDyYd/caB7aGDGQ6zp3D4KAKr2zTlZx4THnXsQ92yAhJKkdmeHdxj1qFgsRDidx0PnQar7P7X6t3+0x++P8ALVnZtTQboXYyYRO8T66/jRFm1jnr8aBxDCndvO/58PUUxb1CyI7aiJnc0nXjup9VB0YSO/dTduwlsHKCpVpIJJB03ieERQCMTc1B5qh9UU1FuMedP4rQW++zZP8A8KVCdqDvWePqa9TOavUFWIprF7av2VHV3rqGdMrsO/dMcBS2ahG2buqjlJ9f9KAqvtG2gBH0lj4raPxKGpNr2pY8IyG6jK6lWDWrRlWBBGijgaqE12gut3adzEYI4e3lYO9t2Db5thhKmdDrrvkeGqNl7Iax2CQbjETlMwPqgcTvmg1zDdRcCrdzsoBYp7oYgHKp+tA0J3TMSBJl4fbFxDKtBmQcqEyNZDFSQR60G79HdpJbtqhOqoFgsTlA7pOWBHLWhnSHplbZuqthmZLimWae0CMyqNT3GTod1ZG/TS/bAAyga5soKlpjflOXhwUVL6N7fwfXG5iTfBY6ZIhSx7VxpOoEk5YIOsig0C/eS7cUXCQ0MF1It3gYzoJ+sI1Qkc4MzVL210st4XEP9CcoLlvJeVUGUXLeiNbBgK31TyE7zpXOlm2QtiAbbdY2WUui4ojdcUq0kgSBmkrMSYFUC6dTO+aCZj9oNefMzFieLEknXiWM07hB73p99DVbWiWEHYmdZ17qDTfZlsvrsJtAfWCoydz21uMPXMB50S6RdIrV6yipcBuMoJWG0ld0xlnuml+wczbvH7V6P7vVgfhQbofspMRcv2rjqptXCpAXcc7KFAMD6sCgZbpUy2zwuEkltIBzJuXkFthY5UG6IuTjbYU9p2Ove0mfWiPSPo1Zw957dzE9XrKg2tcrag/1gniPI1L9mWw7ZxZvJdN1bKn6gXtOCF1DtwzaUGoXAAhA3DQeAEVkO1MXmxl4DcoCnuJ1/Ctav3IRu6awzD44NisQc4IuEkARIytp/hmgkbZaXDkaFVzd6ssN90+VDdmXTZdrLbt6nmP5iimMKkiCCMkceBPMb4NDr2HzoOLW90GCV7jzH30EbbbEj8wfEc6BYe3LqOZj1oti4ZdST5ffypGxcAjX7X6wTmByQeBmJ3bhQbJsq3lsoO6vSZkAzMDTTzPjT1lYAHKKjKOruGNFbUj79KB+zhYOozzvmST66eQpjajZLd0j7DHwhTXX61tQcp4A8B4gH88qinCu8q5zs/ZI4Qd4gwIIoI22EytbH+4sj0tqPwoVduUc6Xk9epIiba6aadpwPhyoBcOhoPZxXqY62vUFUtXJUE7/AOZoRtJ5uHuA+7+dPjHZdI3d9Qb9zMxPOgSKVbGo8aSKOdEOjzYvEi2NFALOeSjT1JIA8aCFhd557/I1MgN48fH88aK9JOjLYRwSOydJ4EcPMUKyTqN/30EPFgzB/wBajKlEMQuZe8Gn7PRfFuARhrxB3HI0a7uFAGuV3EHtHxo9gehOIu3erICb9W13b4yzJ+VEsR0Vw2H7F67nxBAJTMEVJ3ZjMkkagetBTUFEbNkpba5IKnTfqH3jT8aNbZ6OWLNq09t2Z3YjKCGEASSI13kDzo1sLoKuKwl265dSj5ViBqEBaQR+0NPGgtvsIWLF3xU+ZYr+FG9ndFjaxGJbJbHWYh7ocABspcugJmSRJ3RExrvqB7GdlG1bv6ys2wvjLM34Ud6VbVbDXwTiLaW7lsRbuIT2lYhmRhcXeCsgg8KDOfa9jLb5PcN0FVLb2AAYlZOuWTPjFROgHSQ4bCXOrFtmDzcRpzHMVVCCD7vDTcZneKl7d2TYxQAbHWVAYsMtnnO8m+Z31H6OdBbX0q2trG27rN7yi19QEMxMXDuKjhvjnQXbaPSVW2dexKgrCv2SdQ4EAd+sa94rA8JijbdXH1T6jiPMVuvT7oyOpWz9Is2UuntMyntdWVaMsjXUazu05Vn59nFgb9pWPJCfvuCgaa+rMuUgys+RiJqMwyvI86fGwLdg50xlq6fdyQE05znPLdUXF4ld4I/iX50EXGsNT691M9EryLjEa6yqonVtBO7fw0JqdsvYV3GM4tQMgBJYgCGmIieVMbR6IPY7T3LenAZzJ4CY3n0oNPw22LXW/wBbbKsNDnUiRw3wJFO39pW8wJgRu3w4PEQN4IHlNY3Z2YcwDaAmJ8amXdlurQHYL+8fnQaHtPbFvOLYvfrjqO1BU6xqSPQD1otsfGdddtyACAS0cSFg/E1kW0ej+SWN1GngpLHzkD763fZFsdUhgAlF1gfZFBXOmR/Wp/6cf43+dVx91WbpqkXLf7h+Dfzqtm34UDUDkK9S+obur1Bmx3mm6ltZgVDFB0VtPsi2KEwRvEdq+5M/sJKqP4s58xWLivovokmTA4VeVm3/AIkDH4tQD/aPbA2fekAmARI3FWUyOR4edY3ZfXxHxFa97SWzYO4B9j73X5Vi73shjeQeHdQEUeCCNCCCDyIMj0NbrsjaNrE4YXhctoGUlkLqCjDR1IJGgI0PEQeNfP8AhMYXMdkd7NH4a1O2dsxMQ8O6WoBhnmDqNNFkb+XA0GgbW6d4LDsTbnEXRu6vRB43Dv8A7oNZXtPHtfvPdeM1xixjdqdwngN1WZuhSndi8N/Fd/7dIHs9c+7icKY/bu/9qgEbKxDWwSkSeMSTpurY+hePW7sxmEZ+sfOBwbKgB8Cqg+o4Vk1zAXMNcyEZxoc6K7AzwBKj7qsPRLaF5LxW2nZuDKwfMiHiGZgNCNQDB9486DWfZ5cQWnUlVbOTG4lcog98Gai+1/YbXsKly2pZrDFmESerZYcjwKqT3A8qE4HBP9Z0tcRlPWD1ISKs+A2xdXR7tpwPrag+an50GAu/hx4VdfZEVa7iGCsbgVFUqPdRic2vAkhf4KT0i9nl25iLrYZrQssxZAbqCMwBIAJkAMSB3AU50W6ObRwAuG1bw9x3KxN+zlET7wzgnfoJFAb9p+EjB2mIMpdyjTRVdDIjkSojkayLGQeXDh3Vse2P0hjcG9m9h7CXCykMl+xkIVgdQbpKtvHEGeFU257Lsafqp/xrH/XQZ/hNm3Lz5LSNccyQqqSYGpOnAc6uXRr2V3bjFsT+qtiNAVJcnhmEgDnrPDvB3ov0S2js+81xcOt0MuRgt7DAxIYQSx4gTz8qtTbVxxEts29mHAX8N7ug0I4xOhEfdQDf6O2MKpW2MhiJ1nhB5giNDOknmZpPSvGlISSxJBJOWQoIO4Ab+emgNXfa1rFO0DAYpk01m2Cs7xAuEad2nKs56TXib90FG7BCEMYKkDWfMmgmXrOkqARofLu751qHtfEDqnH7J+Ij8aesXpQHXcBHkNaav7GxGIRvo9m9d1Abq0Zo46kDuoKg3Gvp3ZOF/U2iONtCPNBXz9d6D49RLYPFAczZufKvo/o3hycHhj/uLU+PVJ8aCm9PUytZPc407inzqp5/yKuntTwGmHMcbg+CH8KoIw1A/n8Pj869TP0c9/rXKCpYqzFsnu++hMetXTE4EMhBoU+w41T7yKAFdtZZEgxO7d5V9DbMxAFm0BuFu3/yLWGDYl0T+rBmY7S6eFaTsjaTCzbDAghFB46hQN48KAl0ysm/ZdF3lNPEGfwrE8hHCtlu7QJO4ny+dZ7iNgGSQwPkfnQVmYMjSjNsAqJmTvGkfOfSoeL2WyneD4UrC4iIU6Ebu+gde0Afekzu/GmbrmNO+phwjs4KqxEb4Mbue6nP0Fc/Z9T8qAQufm3qanYV2H1n48W+dS12Fc5L6n5U4mxbv2V9aDi4y4Nz3Bu+s3zp0Y+5P9Zd4/Wb5139CXvsD+IUpdjXvsf4loEjaN2P627/ABv86WNq3p/rr2/7b/Oktsi99g7ua/Ovfou9/s29V+dA6Ns4jhfvcfrv/wBX+ldG38QP7e9/E3zpkbNu/wCzf4V79H3f9m/Cgkf0ixE//U3d/wBonTnv+FI/pHif/MXd3M7+VNHAXQZyXN8/nvq5ez36E1q7axNtevB0LFSSh3C2HBCgHeNZzT4BWsNjcffVmtXL7okZ2UaKNJ4bx3eO6mWwYZyZ98STOocce8MDrW1bN6S4IObS3cOlwLAVTa0UA9nMCF0knKDz0qnbS2DsrFXciYgWLxkslhw6uAJaJBtg7zCnd9U8AzzrCoKKQWHHgPme77qsG1LWI2ctjqr75LtsOZUf1mnWQGWQNVInXXwq/bF6AYTDnOiMxG53dmZf3QAqKRwIgigvtaytZske8twjLoWIZTmbSToVE68aCg47pxjDob5I/dT/AKd1bl0V2ifoOFM/2Fon/hrNfN+LJnj6RW49FdoRgcMOVm2PRAKCZ0+v57SdmYJM69jVO15+7y7XhVEFmrP0pxObqRzZ/wDkn8KC/R6CF1deoh9HFeoP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3319" name="Picture 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95936" y="1700808"/>
            <a:ext cx="1152128" cy="1152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20" name="Picture 8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995936" y="3356992"/>
            <a:ext cx="1152144" cy="11521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22" name="Picture 10" descr="https://encrypted-tbn2.gstatic.com/images?q=tbn:ANd9GcTfIaa2U3W2nnP8bs_4OzZSnl0qoEz_Q6Id_bXRKbsunpj8IIKY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491880" y="5157192"/>
            <a:ext cx="747438" cy="1152128"/>
          </a:xfrm>
          <a:prstGeom prst="rect">
            <a:avLst/>
          </a:prstGeom>
          <a:noFill/>
        </p:spPr>
      </p:pic>
      <p:pic>
        <p:nvPicPr>
          <p:cNvPr id="13326" name="Picture 14" descr="https://encrypted-tbn2.gstatic.com/images?q=tbn:ANd9GcTphP9ynqJk4ry8PE5tdxlHuWe08UuyiDLEu_gfjNFp7TXFAydj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8100391" y="5157192"/>
            <a:ext cx="822949" cy="1152128"/>
          </a:xfrm>
          <a:prstGeom prst="rect">
            <a:avLst/>
          </a:prstGeom>
          <a:noFill/>
        </p:spPr>
      </p:pic>
      <p:pic>
        <p:nvPicPr>
          <p:cNvPr id="13328" name="Picture 16" descr="https://encrypted-tbn2.gstatic.com/images?q=tbn:ANd9GcRTaReD4Mfybg9StGDC6qh3Ow4pS3qXnQLh29AEfKL7zuX2guoPZw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220073" y="5157192"/>
            <a:ext cx="792088" cy="1154063"/>
          </a:xfrm>
          <a:prstGeom prst="rect">
            <a:avLst/>
          </a:prstGeom>
          <a:noFill/>
        </p:spPr>
      </p:pic>
      <p:pic>
        <p:nvPicPr>
          <p:cNvPr id="13332" name="Picture 20" descr="https://encrypted-tbn3.gstatic.com/images?q=tbn:ANd9GcRsVO26Ig4qOOIx7Xdq-fdIfYegjdyRj0fJWBUPCdN26Ewe5ds1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355977" y="5157192"/>
            <a:ext cx="766689" cy="1152128"/>
          </a:xfrm>
          <a:prstGeom prst="rect">
            <a:avLst/>
          </a:prstGeom>
          <a:noFill/>
        </p:spPr>
      </p:pic>
      <p:sp>
        <p:nvSpPr>
          <p:cNvPr id="13336" name="AutoShape 24" descr="data:image/jpeg;base64,/9j/4AAQSkZJRgABAQAAAQABAAD/2wCEAAkGBhQSERQUExQUFRUVFBUUFBQVFBQUFBQUFBUVFRQUFRQXHCYeFxkjGRcUHy8gJCcpLCwsFR4xNTAqNSYrLCkBCQoKDgwOGg8PFywcHCUpKSkpLCwsKSkpKSksKSwsKSkpKSksLCwpKSkpKSksKSwsKSkpKSkpKSwpKSkpKSwpKf/AABEIAPsAyQMBIgACEQEDEQH/xAAbAAABBQEBAAAAAAAAAAAAAAAAAQIDBAUGB//EAD4QAAIBAgMFBQUHAwEJAAAAAAABAgMRBCExBRJBUXEGImGBkRMyobHwByNCcsHR4RRSgrIVM0NiY3OSovH/xAAZAQEAAwEBAAAAAAAAAAAAAAAAAQMEAgX/xAAiEQEAAwACAgICAwAAAAAAAAAAAQIRAxIhMQRRIkETQmH/2gAMAwEAAhEDEQA/APDQAAAAAAAAAAAAAAAAAAAAAdCDbsgGiqNy5DDRWt2/DQc5RjnHICD+gqf2vzyHPZlT+0te17qz+syKnipRZM5ApSg1k00NNqWNTvvK+RFOhTeisPBjKAvT2dxi/J6lOcGnZkBoAAAAAAAAAAAAAAAAAAAAAAAAElClvOwC0aDk/Diyw0o5L+fUnnFRVl9fXMip0t5iZxMRqNZ6ErpuSHNWdoonpReV1/JXMrIhRUrL64ZDfEuVcG7sKNBLyQ7HVDh6fPl8rkyqLhwLX9KlGXHgRzwdoq3G37sanEKr8kFSMZrNZ8xzwbS3lzt/I6Nk0mT2R1Zlehu9CE2sXQt4xfqZFanuux1E64mMMAAJcgAAAAAAAAAAAAAAAAC9hrQi21nw/YqUo3Zak76cMl+5MBtSp458f2LeFi7fVytRp53fDh4l6g+P16FV5W0hYw+GXBZ8Wa2F2fzIsBA1qMTJazbSkGx2IpeGRRxGwZRbsv5OrwVPQ144NSWhzF5hZPHEvLauzpKPHRL5fXmQyve2drW8j1Kr2dUuBmYzsVdt8eVtOWmpbHIpnhef003e7suXTT9iKvG0b8W73a0yOzrdj5xWSz45adDE2hsKcdVlzWn7o7/khxPFMMynRlOFnqviZWIpXXijep4fdyevDP6uZuNhdvn8yysqbQxQH1YWbQwtUAAAAAAAAAAAAAAAAAs4OF2/Amq1Fw9SCg8rLixKp1uQYnoPJ24v5GhQjkZ2CVzTgsjNdoo2tj07q5u0KRkbF0R0uHpaMyW9t1PS9gaFjbwtG5SwVHQ28NSIhbIpUiT2RMqZIqZ3jnVGdMyNpbKUk8joZ0CnWpjDXl/aDYjhHeWia6q+RxOIrq9rZ34nsnaTDr2FT8rfpn+h5DtFLeeSzL+Nj5oyWTX1IybELMhNEMcgAAlAAAAAAAAAAAABUgLmDqqKeWfAbXjfqa89hezjFT9+Ud5Lhz3epnxpPet4lfffS7pNfabZ9Cy8XqXVTGYeJcjTzRTadldWvhrbJhZHT4JXscps2o27I7LZeGyRntHlr458NjBRNmijLp0LGthYZCruyeBKojVIbKsWOD5oz8SWnVKeIImUxDB7Qv7mf5Zf6WeLYyp95blkex9p5WoT/K/lY8TxUm6jfi/kXcTL8hVryuyMdUeY00sMgAAAAAAAAAAAAALuxaSliKMXo6sE+m8rlIsbPq7tWnLlOL9JJkT6TX3Duu0f3lWSX4ErNcJHMLOSvrx8js4QTjXvq6jd/BxTXzOLlLdqO+ebMvHLfzR+1uhG7LlXKN+JWwCN3DbO30+VrkWnJRWNhU2dOUUmuPmzoMBt+dJ95XXjqZmCvC3d3n/atbc/A3cHtyE5+ylhXOVpuylFvdpq82k0tOpXPmfSyPxj26TZm3KVZZSSfJ6nQYOoreZwb7NUasr0XOhUsn7OatqrrLlmtHxNTYeMqRkoVX3ovdf7kbiyPLr63IbuEFKo22zPxvaBU07JylnZInYTjYkipiqZyNXtjiOFCXVp/qN/27iJWbulyt+5MudR9tK9sPU6fyeUVaG7G7jqnn48j0jtJifaUY3Vt6VmvFJnK9uNlRw9OhuprfUrtu7vFRd//Yt45zwo5o3y4piABqYAAAAAAAAAAAAAACpiAB3tLEOoqW6/97Hv/wCC+l5GDtTDbtaSXO/wRZ7JYi/df4HePSWTHbXp/fv8qt8TLWMvjbNu1NNwWp2OwtOpx1JWaOw2G7I55oWcK49mfeb6X/w2MFsOm5b7TT5ddb8y1s2mna5seyikUxrRMQrYrAe1lGcpvehaz3UslrHK3icvPFOWJdne0mr80nkau39qbsd2L115nObKneslyItOkRj0allTXiZW0YVIX3Va/wCJJO3K/jcuU6ndRYxNByXNWz/c6gcXs3EYt1N2VWSk6kbKdODgqW6nOUnZWad9MnlmX5Y2pOcqU4Jv8NSF9yS57rd0/U3HhE452fzRBGgo3dkdTMY4iuftztXZW/UhG3cpqUpdbqy+LOU+2HFR3sPTWqVSo1yjKUYw/wBEj0XB+7P/AJpWv4LV/M8M7XbZ/qsXVqr3b7tP/tw7sfVK/mW8UbOqvkT1pn2xgADU84AAAAAAAAAAAAAAAAF3BYl0lvx1v8DZeJlUkpTtdxWS5anOb3dt4m9SeduWXoMj27rM+lmx0mxqmiMKjTubeyabujDyTrfxxjvdkrIv4ur3cjMwDshm0cZvRai/P9irWrHL7Yx+9UlGPe3dXwT5D+ydFzlvGdTwrpqqp5Xu0+afLxN3sRiISSjfTUOI9uxjkkaFGeRXxUUlkOhUyV+R2e00kZuPdkzQdSyOc7Tbap4eCnVlux3ktG3ezaSS6E5qPXthdudtrC4OUYv7ysnTjzs0lUn6fFo8XNntX2heMxEqmagu7Ti9VBaX8Xm31MY18detXm83J3t/gAALFIAAAAAAAAAAAAAAAAH0leSXNpGvTn331MzBK849flmadelZ3ObWxZSN8t3Z+v1yN/ZsbSXr+py2zq2aOow0810Rhv7b+OXUyi3CNuLz6FStVV7X0NjZ7TopvqcftOg99uDcZXeTzRXEa0a11hFNZ5lzCdnYU5RmlaT4p2y8eZzuDxmJWijJLll8H+502F7RNxSlSe8rZJtLzVmd9U9ZaioLK93bm20vIknUMyO25S1py8v5LmGTm8011Jnw5nYSzxDSPJ/tX2rvTpUk9E6kl17sflL1PUMfJJPktX4HgXaTan9RialRaOVo/kjlH4K/mWcMbbWb5Nsrn2zAADY84AAAAAAAAAAAAAAAAABJGi+nUduJdQJtmx+8Xn8jo6uGvA5/ZEPvDscPRyM/NPlr4K7Euew83CVnodNh8TeK+tDM2ls7iirhMU491lM/lC2Px8PSNl429Pd8BlXDb5gbC2qm916o6vCtMpmMaazsDZmE3PFGvTUOMGvHIo073SWhsqnkjusy7mVaNG7vw5E/tVFCNmZtDGqO9Jvuwi2/8Vd/BCZ1xMub+0ftD7DDunF/eVrxXNQ/HL0y8/A8eNHb+2ZYqvOrLi7Rj/bBe7H64tmcbeOnWHl8t+9tAABYqAAAAAqRJDCyfC3UCIC3HBc36Eiw8Vwv1AoqN9CWGFk/DqXL8gbI1OIFhUtc/gOslorCp3fQSTI0wxsbYVj6S4jU40dnYXdqRT5XOxwlG6Mh4Ze1pW4xuvOx0NCnuvwMd51v4q4hrYbJpowcbs7vHbrDqS8TCxeFanutalUTi69dYkcDODU43dvWx12wNrxmld2a5iYTA8C8tgQm7tOL/uWT8+fmTNtRFZj02sJiI+BqLFJo5iGwJr3ar8LxXxsXsLsmppOr/wCMc/VvImJdLuIrt92KvJ6JfPwS5nO9tJKhgqud5TXs7/ne60vK/odXQw8YK0fNt3b6s88+1XG9yjTX4pym/wDBWXxn8DukbaHHJOUmXl1alboRGhKJVq0OXobnlzCEAAIAAAGhHLQW41CnOusOuJcBGDCjG75ISpIdCFkQkWI5D5DAESJOD6CDrd1gdT2Sk6zp3/4cdzyzt8PkdjjMHaNzgOwuPVLFQjJ92o9x30TfuP1svM9W2nh7QeXAy8kZZ6HBO1ZOz53JcTh1OSyG7Ohd/qaVXDaP5FOL0VPB8jSo0mkMowLVMhJI0myzTo2GwEnNvJHeIFaoePdv9pKrjHFO6pRUPDfbbn6ZLyZ3vbbtD/R0O6/val1Dw/un5X9bHjNKbcpNvjx4vmy/ir+2X5F/6prDJRJEI0aGJVqUyCVMvSiQyiTrmYVAJ5RGezJQuIUQU4dgAuADZwuhITvrrxHkVTmteXMlBzQWHIRkJNJYrIiRI9AGRVmeybG20sVg4Tec7bs/zxyfrk/M8ekuJ132cbWUK7oyfdre7fhUjp6q66pFXJXY1o4L5bPt3GzaLUuJ0Tw+RDRwdrM0UsjPDeznTsLB56EmIjcShTzISmcMintLadPDUpVKjyir24t8l4l2rL4Hkf2gdoXWrOlF9ym7O2jl/B3WO04rvfrGsDb+2Z4qtOrPV5RjwhFe7FfWbbMjD6vqWJMrUHm+priHmWnZ1ZQABKCMZJD2IBBKIyxPOIzdJRiQUaKmcpKxkqgsmQ0ve8ghJZvw+Y9RSHDZBIjoNkx4yQCRJJ6rzGQHyXeXQByClUcJKUXZpqSa4NO6fqJNAswl712Z2ysXhqdXK7VppfhnHKS9c14NGq55Hj32c9qP6av7Oo7UqzSbekJ6Rn0fuvyfA9klSMtq9Zejx37RqqxyFlAwe1XaenhKTd05tdyF82+fgvE5iNWTMRGypdu+1yw1L2VN/fVE0v8Apxes+vBfweREuNxs6tSVSo7yk7t/ouSIjTWvWHn8l+8kkivR95lh6Fehq/I7VSsiDkhGSg0LCiANaG7o8LEhgDUxbnIJEVP3vIkZGveQQsCAASUZMeRzAdSHyfe8htIX8fkgHSGRJJjEgkrPUOwHb9OEcNiZd6KUaNR/iSyVObf4lwfHTXXy9Ickc2r2d0tNZ2Hr/aztxHDpxh3qjWUeXi+SPKMfjp1pupUk5SfF/BLkiGU23dtvq7v4jWRWkVdX5JuEO3eIsYCs6Vo62hBR96RPW4EGG1fUlEraQ2Q9DWA1jR7Q1olBAFQEitFjiOA9nIBs9V1HIbW/VEoTAAEJDI5kjIqmoEtJDo+9J9F8BKQ6mu9LqArBIfYQh0SwRYrEJCtC2CIMByGrUVhEgRVSHCcepLVI8HoTCJXBg9kbAUaxw1gCAGJclD/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338" name="AutoShape 26" descr="data:image/jpeg;base64,/9j/4AAQSkZJRgABAQAAAQABAAD/2wCEAAkGBhQSERQUExQUFRUVFBUUFBQVFBQUFBQUFBUVFRQUFRQXHCYeFxkjGRcUHy8gJCcpLCwsFR4xNTAqNSYrLCkBCQoKDgwOGg8PFywcHCUpKSkpLCwsKSkpKSksKSwsKSkpKSksLCwpKSkpKSksKSwsKSkpKSkpKSwpKSkpKSwpKf/AABEIAPsAyQMBIgACEQEDEQH/xAAbAAABBQEBAAAAAAAAAAAAAAAAAQIDBAUGB//EAD4QAAIBAgMFBQUHAwEJAAAAAAABAgMRBCExBRJBUXEGImGBkRMyobHwByNCcsHR4RRSgrIVM0NiY3OSovH/xAAZAQEAAwEBAAAAAAAAAAAAAAAAAQMEAgX/xAAiEQEAAwACAgICAwAAAAAAAAAAAQIRAxIhMQRRIkETQmH/2gAMAwEAAhEDEQA/APDQAAAAAAAAAAAAAAAAAAAAAdCDbsgGiqNy5DDRWt2/DQc5RjnHICD+gqf2vzyHPZlT+0te17qz+syKnipRZM5ApSg1k00NNqWNTvvK+RFOhTeisPBjKAvT2dxi/J6lOcGnZkBoAAAAAAAAAAAAAAAAAAAAAAAAElClvOwC0aDk/Diyw0o5L+fUnnFRVl9fXMip0t5iZxMRqNZ6ErpuSHNWdoonpReV1/JXMrIhRUrL64ZDfEuVcG7sKNBLyQ7HVDh6fPl8rkyqLhwLX9KlGXHgRzwdoq3G37sanEKr8kFSMZrNZ8xzwbS3lzt/I6Nk0mT2R1Zlehu9CE2sXQt4xfqZFanuux1E64mMMAAJcgAAAAAAAAAAAAAAAAC9hrQi21nw/YqUo3Zak76cMl+5MBtSp458f2LeFi7fVytRp53fDh4l6g+P16FV5W0hYw+GXBZ8Wa2F2fzIsBA1qMTJazbSkGx2IpeGRRxGwZRbsv5OrwVPQ144NSWhzF5hZPHEvLauzpKPHRL5fXmQyve2drW8j1Kr2dUuBmYzsVdt8eVtOWmpbHIpnhef003e7suXTT9iKvG0b8W73a0yOzrdj5xWSz45adDE2hsKcdVlzWn7o7/khxPFMMynRlOFnqviZWIpXXijep4fdyevDP6uZuNhdvn8yysqbQxQH1YWbQwtUAAAAAAAAAAAAAAAAAs4OF2/Amq1Fw9SCg8rLixKp1uQYnoPJ24v5GhQjkZ2CVzTgsjNdoo2tj07q5u0KRkbF0R0uHpaMyW9t1PS9gaFjbwtG5SwVHQ28NSIhbIpUiT2RMqZIqZ3jnVGdMyNpbKUk8joZ0CnWpjDXl/aDYjhHeWia6q+RxOIrq9rZ34nsnaTDr2FT8rfpn+h5DtFLeeSzL+Nj5oyWTX1IybELMhNEMcgAAlAAAAAAAAAAAABUgLmDqqKeWfAbXjfqa89hezjFT9+Ud5Lhz3epnxpPet4lfffS7pNfabZ9Cy8XqXVTGYeJcjTzRTadldWvhrbJhZHT4JXscps2o27I7LZeGyRntHlr458NjBRNmijLp0LGthYZCruyeBKojVIbKsWOD5oz8SWnVKeIImUxDB7Qv7mf5Zf6WeLYyp95blkex9p5WoT/K/lY8TxUm6jfi/kXcTL8hVryuyMdUeY00sMgAAAAAAAAAAAAALuxaSliKMXo6sE+m8rlIsbPq7tWnLlOL9JJkT6TX3Duu0f3lWSX4ErNcJHMLOSvrx8js4QTjXvq6jd/BxTXzOLlLdqO+ebMvHLfzR+1uhG7LlXKN+JWwCN3DbO30+VrkWnJRWNhU2dOUUmuPmzoMBt+dJ95XXjqZmCvC3d3n/atbc/A3cHtyE5+ylhXOVpuylFvdpq82k0tOpXPmfSyPxj26TZm3KVZZSSfJ6nQYOoreZwb7NUasr0XOhUsn7OatqrrLlmtHxNTYeMqRkoVX3ovdf7kbiyPLr63IbuEFKo22zPxvaBU07JylnZInYTjYkipiqZyNXtjiOFCXVp/qN/27iJWbulyt+5MudR9tK9sPU6fyeUVaG7G7jqnn48j0jtJifaUY3Vt6VmvFJnK9uNlRw9OhuprfUrtu7vFRd//Yt45zwo5o3y4piABqYAAAAAAAAAAAAAACpiAB3tLEOoqW6/97Hv/wCC+l5GDtTDbtaSXO/wRZ7JYi/df4HePSWTHbXp/fv8qt8TLWMvjbNu1NNwWp2OwtOpx1JWaOw2G7I55oWcK49mfeb6X/w2MFsOm5b7TT5ddb8y1s2mna5seyikUxrRMQrYrAe1lGcpvehaz3UslrHK3icvPFOWJdne0mr80nkau39qbsd2L115nObKneslyItOkRj0allTXiZW0YVIX3Va/wCJJO3K/jcuU6ndRYxNByXNWz/c6gcXs3EYt1N2VWSk6kbKdODgqW6nOUnZWad9MnlmX5Y2pOcqU4Jv8NSF9yS57rd0/U3HhE452fzRBGgo3dkdTMY4iuftztXZW/UhG3cpqUpdbqy+LOU+2HFR3sPTWqVSo1yjKUYw/wBEj0XB+7P/AJpWv4LV/M8M7XbZ/qsXVqr3b7tP/tw7sfVK/mW8UbOqvkT1pn2xgADU84AAAAAAAAAAAAAAAAF3BYl0lvx1v8DZeJlUkpTtdxWS5anOb3dt4m9SeduWXoMj27rM+lmx0mxqmiMKjTubeyabujDyTrfxxjvdkrIv4ur3cjMwDshm0cZvRai/P9irWrHL7Yx+9UlGPe3dXwT5D+ydFzlvGdTwrpqqp5Xu0+afLxN3sRiISSjfTUOI9uxjkkaFGeRXxUUlkOhUyV+R2e00kZuPdkzQdSyOc7Tbap4eCnVlux3ktG3ezaSS6E5qPXthdudtrC4OUYv7ysnTjzs0lUn6fFo8XNntX2heMxEqmagu7Ti9VBaX8Xm31MY18detXm83J3t/gAALFIAAAAAAAAAAAAAAAAH0leSXNpGvTn331MzBK849flmadelZ3ObWxZSN8t3Z+v1yN/ZsbSXr+py2zq2aOow0810Rhv7b+OXUyi3CNuLz6FStVV7X0NjZ7TopvqcftOg99uDcZXeTzRXEa0a11hFNZ5lzCdnYU5RmlaT4p2y8eZzuDxmJWijJLll8H+502F7RNxSlSe8rZJtLzVmd9U9ZaioLK93bm20vIknUMyO25S1py8v5LmGTm8011Jnw5nYSzxDSPJ/tX2rvTpUk9E6kl17sflL1PUMfJJPktX4HgXaTan9RialRaOVo/kjlH4K/mWcMbbWb5Nsrn2zAADY84AAAAAAAAAAAAAAAAABJGi+nUduJdQJtmx+8Xn8jo6uGvA5/ZEPvDscPRyM/NPlr4K7Euew83CVnodNh8TeK+tDM2ls7iirhMU491lM/lC2Px8PSNl429Pd8BlXDb5gbC2qm916o6vCtMpmMaazsDZmE3PFGvTUOMGvHIo073SWhsqnkjusy7mVaNG7vw5E/tVFCNmZtDGqO9Jvuwi2/8Vd/BCZ1xMub+0ftD7DDunF/eVrxXNQ/HL0y8/A8eNHb+2ZYqvOrLi7Rj/bBe7H64tmcbeOnWHl8t+9tAABYqAAAAAqRJDCyfC3UCIC3HBc36Eiw8Vwv1AoqN9CWGFk/DqXL8gbI1OIFhUtc/gOslorCp3fQSTI0wxsbYVj6S4jU40dnYXdqRT5XOxwlG6Mh4Ze1pW4xuvOx0NCnuvwMd51v4q4hrYbJpowcbs7vHbrDqS8TCxeFanutalUTi69dYkcDODU43dvWx12wNrxmld2a5iYTA8C8tgQm7tOL/uWT8+fmTNtRFZj02sJiI+BqLFJo5iGwJr3ar8LxXxsXsLsmppOr/wCMc/VvImJdLuIrt92KvJ6JfPwS5nO9tJKhgqud5TXs7/ne60vK/odXQw8YK0fNt3b6s88+1XG9yjTX4pym/wDBWXxn8DukbaHHJOUmXl1alboRGhKJVq0OXobnlzCEAAIAAAGhHLQW41CnOusOuJcBGDCjG75ISpIdCFkQkWI5D5DAESJOD6CDrd1gdT2Sk6zp3/4cdzyzt8PkdjjMHaNzgOwuPVLFQjJ92o9x30TfuP1svM9W2nh7QeXAy8kZZ6HBO1ZOz53JcTh1OSyG7Ohd/qaVXDaP5FOL0VPB8jSo0mkMowLVMhJI0myzTo2GwEnNvJHeIFaoePdv9pKrjHFO6pRUPDfbbn6ZLyZ3vbbtD/R0O6/val1Dw/un5X9bHjNKbcpNvjx4vmy/ir+2X5F/6prDJRJEI0aGJVqUyCVMvSiQyiTrmYVAJ5RGezJQuIUQU4dgAuADZwuhITvrrxHkVTmteXMlBzQWHIRkJNJYrIiRI9AGRVmeybG20sVg4Tec7bs/zxyfrk/M8ekuJ132cbWUK7oyfdre7fhUjp6q66pFXJXY1o4L5bPt3GzaLUuJ0Tw+RDRwdrM0UsjPDeznTsLB56EmIjcShTzISmcMintLadPDUpVKjyir24t8l4l2rL4Hkf2gdoXWrOlF9ym7O2jl/B3WO04rvfrGsDb+2Z4qtOrPV5RjwhFe7FfWbbMjD6vqWJMrUHm+priHmWnZ1ZQABKCMZJD2IBBKIyxPOIzdJRiQUaKmcpKxkqgsmQ0ve8ghJZvw+Y9RSHDZBIjoNkx4yQCRJJ6rzGQHyXeXQByClUcJKUXZpqSa4NO6fqJNAswl712Z2ysXhqdXK7VppfhnHKS9c14NGq55Hj32c9qP6av7Oo7UqzSbekJ6Rn0fuvyfA9klSMtq9Zejx37RqqxyFlAwe1XaenhKTd05tdyF82+fgvE5iNWTMRGypdu+1yw1L2VN/fVE0v8Apxes+vBfweREuNxs6tSVSo7yk7t/ouSIjTWvWHn8l+8kkivR95lh6Fehq/I7VSsiDkhGSg0LCiANaG7o8LEhgDUxbnIJEVP3vIkZGveQQsCAASUZMeRzAdSHyfe8htIX8fkgHSGRJJjEgkrPUOwHb9OEcNiZd6KUaNR/iSyVObf4lwfHTXXy9Ickc2r2d0tNZ2Hr/aztxHDpxh3qjWUeXi+SPKMfjp1pupUk5SfF/BLkiGU23dtvq7v4jWRWkVdX5JuEO3eIsYCs6Vo62hBR96RPW4EGG1fUlEraQ2Q9DWA1jR7Q1olBAFQEitFjiOA9nIBs9V1HIbW/VEoTAAEJDI5kjIqmoEtJDo+9J9F8BKQ6mu9LqArBIfYQh0SwRYrEJCtC2CIMByGrUVhEgRVSHCcepLVI8HoTCJXBg9kbAUaxw1gCAGJclD/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340" name="AutoShape 28" descr="data:image/jpeg;base64,/9j/4AAQSkZJRgABAQAAAQABAAD/2wCEAAkGBhQSERUUEhQVFBUWGBUXGBQUFRYVFRcYGBoWFhQUGBcXHCYeFxokGhgXHy8gJCcpLCwsFx4xNTAqNSYrLCkBCQoKDgwOGg8PGikcHBwsKSksLCkpKSwpKSkpLCkpKSwsKSksLCkpKSkpKSwpKSkpLCwpLCkpKSwsKTUsKSwpKf/AABEIAQAAxQMBIgACEQEDEQH/xAAcAAAABwEBAAAAAAAAAAAAAAABAgMEBQYHAAj/xABBEAABAwEDCAkBBwMDBAMAAAABAAIRAwQhMQUGEkFRYXHwBxMigZGhscHRMhQjQlJicuEkgvFDkqIVM7LCY4Pi/8QAGgEAAwEBAQEAAAAAAAAAAAAAAAECAwQFBv/EACYRAQEAAgIDAQABAwUAAAAAAAABAhEDIRIxQQQTMlFxIkKRwfD/2gAMAwEAAhEDEQA/AMihcj9WhDE/KHqk0KM9iANRsaAgRigJRboaEqOVv6K7VFpcNoHqqe8Kz9G91s4t91Pkfi3R75Cg84Mr1KFJzmDCNcYmIwKZZUz7pUnFlMCqW3EhwAB13wZjdsVUypna6vLXEhpkaJBAjeRjt2cMUZZKxxp3aM7qlVjhozLYIN1xBB3njtGAUZSJc4E9lwiYO2BdvMX8fFq3KMjYReDu1jfq8ET/AKsNISPpuu1tgnvIMALC2326JJPR/b6QeLiYbdcTjPwSUypvrU3fW6CIcQTpRB1m8gj1SFLKJa8sm5hGjvvMO3yHT3RrJUjZ7U0vAOMDHvJ8j5o7hzSM6k9pwkHtHE6r5mb8PBSOQ87rRZgRpOe1pIDdJ7T+YiWuHmCOGKXoljjOsY7wQQfGfJNWWNsFp137Lg06QwxMDwKJbPQsli/ZF6T6TwevbUaALnlodMY/ReeIA4Xqayfn/Y6zgxtVrXG5rXOaCTsEHHcsgo2KGwXEDXxFxCbWmx6OkXAncBcNd5MtOq4haTmv1leCfHofTMTqR2P0sFmHR7n31oFkrOd1mFNztcYNJnHUJWkZNoECTiumXc257NU5DCg0Cl10Jp2QDCk7cPuynSQto7BQHmzPpsW2p3Lkp0gti2v4Bcs1IWFzl0oHOWLUDggBQ1MEVogKvhfRKlSEjpShqEFEpKaIUATuy2g0pIJDnDRMRgdUzrTWmdZwHICTcTzKchpmz1Jvibr9mzAJ+HaPakRsjkKKsEgaTjojaZ0iY1Du4J9YGOrnssAH5iZO+IhTZppjd9OtlcEFwgEkyN+IIAOsat2yEyoaTiZ2Qrlk3Mouvvg4jUe7nFT9mzNDQLhgdmsecR5lZfyT43/iv1noaRecTAE7IEz3AeidU3yC4TJBAxkzrjbf6KyZWzcLRIwIjDCTE8bvJVy2WB9Iui/Vt1keo8lUz2Vw0EVSNKLwBE7Trv2AmJ/SdoQMtpk7Yi/Zr4DFNDVqgxgBJN3idk4/wm9S1uInRgDz2E7e9UzqVp5WaMb/ABmTOA236t6Ur2ovvdsENGzfs/yq7TDpm6e/zP8AKkaNcazPdcfG8n4RqCWmb31KNRtWk4seDpMc03gtv0gd3mt26Nc9HW+i4VQBVpwHEQA7AF0NwvI1axtuw61GCSSXE7MBOqTcNY14nWpzoty6+y5SYIlto+5cNziCxzY2OAx1GNcq+O2dMuSb7eh1yELl0uYBCQtY7BS6StP0lBvOfSO2La79o91yU6T2xbP7fcrlkpViUEoUEJgJKQtD7kumdpKQIByEPhBCUs1OXAb1JnIZAvx18dfwlLFR6yoGgHgMfHVxQVW7ML09yNTkvjEiPGT7eEoWkG5P6whkNkAAADAHUT7b9a0XN7N1rGtuVazWsHbL3XkDCNZ9VoOTzcuTny+O38+H+47s9mAAuEKRoUxKZ03J/Z1zx2Bq5Ga8OB13Rq48fhRNuzRB7QAN8998/wCFZ7M65LuK6MXLl70y+0ZmaogR3HX4fCa2rMsSBEDhJnbv/hak+zByRfYwUZWqxkZFbMzgBhfGoRfgcFVMq5JLBhOMTj4rcMpZN2KpZXyQCDdzgVnOS41d4plGTWe1SS190YQT3B15EXat6TYXCo0tdouDmlrtTXA9l12wie5SeVMnBlU6pvg+yhqsh3Bdk1e48+7l8a9L5kZ2i3UNIt6uq0NNSmDI7X42HWwuBuxaZacATY1lPRDUD+qcI0m/aaThtZFGoCdvbc3vJWrLpxu45rO3JOuOyeCURK30ngmTz10qs/qx+0+q5LdLLP6pv7T6hCsr7NSVyEIFRgebkxqm9Oq7rkyJU0DBg2x3H2Tux0ol1+wHedndemQUvZ26LRpidcEkYnGRhgOSYmqhB52z4gTsG2O9PcgEGqQYN2GAnUI8R3qPqm/nHuT3IzIfGu/4jz9ElfWhZrs7Libyf4Vqya67vVbyHS0WDf73+/krBYTFy4s+7XpcfUiWY5P7PUUcy9PaAWcbbSlF6WFRM2SEdtQraMqd9Yk3VU3NVFe65KiSErW+VDWugIJ3KQrOKa2k3LDJvGV542WHNOoyCPCFS7cYqu490FaNnmzsA7z7FZvlKpNUnUQB3gD+F28F3g839E1ntqXQUD9oqEm7qqgaNY7dFzj3lzBfs2LaVjXQP2qtUi7QpEO3l9Rpa7uDCFsy7MPTjy9ghEqYFHRX4FWlhHSzT/qGcHeoXJ90o0Zrs4O/9Vyxvs2YoZQoITM2tLk2hObS1N4U0DUfqHEclSWUb3kYX3iZgTAgT5lR9B8OB2EFP2tLiIvJMREyXXR3kwlV4gptAP4oGBbcd9xx8RxUhkSzy7bPnySD47FKW3Nc0wdI3gSQb+JF6VyPZdF8OxHoQCPOPArO5dOiYas2t9lbDN8D5UlQfemljbcnLGYblyO1L2NSdIwomy2pouT5lonAgpTE/JNUSHBEfS9VG2a1kEjwTt9f6ROKsvZ02khrNEJA1/LFNLVaiTcbgiwDVWC9RVsqwCnj610YKMyg265Y2NJVRzvb9y4xgQVmNOHXGO/nzC0/O4RQcDdMYm7x1LM7Pk+/tu0d1x79i6eD1XF+j+qNH6Esrila32d0RXaCw69OnJidYLHVDxYFuK8xZHtLrNXp1WEE03NeHRBBF941g4G9elbDbW1abKjDLXta4cHAEeq7ePLfTi5MddnCKUZcVqzZF0j0JrM4O9lye5+0prN4O9lyys7DFlwRiFyFEK7U1hSBamtWlCVBOk2SBtICs2QrOHW+zSLnVWncSBI84VcoggggEwpbJtscHNdfptcKjTH4mEOA7wD4qMmmF7ajlaydZUIvFww/UNmsKAp5N0Kpx0QGkYzfIPhBHfvKuViayppPB+oMcP2uFw7lG5SpaLni68tO+I0jwkkeCw97ruy+F7KOyEhbq5wF0nVsTqwukQuynk86Ok3/AAsdtKbWezPIuxPFNrTZrSDLPMwmNpydXLPu6lUE6w8gCYwGkAbvVWKlk9os40g7rbzpMLi4aWDSXOOlAjGfdb449MbdXWjWwZQrtgVgZP4ro4AhWKhXLiDqAUE2lUDfvMJAvxOwgc4Ky5FsZNPfCzrWdI62ZW0C5QL8467TdSdG3RPupW32ZxrEDeZO7FQFtbadMEaWjdpAAiGwZugkumMQRiAnJaWV0kKGUar+06eC7/qhDg08L8Que+o2k06bS6O01zQb+LSNFNcnNdWcHObokbMO64KeTHXQ47vslnKwGgZwkTuBMT3YqByHkAVGuuh5c6dtxi7YOG1W7LFl0maPDDiiWGxaFW8RLXmdpmceJKWF+KslrNa1nLXuZrY8t2YEg90hbd0UZUNSwMa+T1ZLWu16BJLZ3A6bZ/RfiFj+cDQLXVAwNV9+oREnxDlpvRrlZlGzdswSXXYR95VcO+/zXbh7edyTU00pAVBuzuo/mHiknZ50fzDxW+2CuZ7Upqt7/Zcn+UbJ9qIeMN29cp0Em3o3so/0mf7QlW5gWYf6bP8AaFaECaVdbmRZx/pt/wBoTe25k0I+hv8AtCtSTrNkJiKGczqH5G+AQHNGj+RvgFYqzYKSKz00U42A0HFjcBcP2uPZ8DcmWWKRbUaCd0xiL/lT+cFUMq0W/iqioAd9MNePKVA5bPbHD3XJyf6bXo8eXnjA2IwVPWYhwvvBVdpXGVN2OpcFz1vBhkkgy0kBOaFh2lx43DyT6hCVqEAXK8chcUZbGAkAAXeu1TuSAAw8FBF03xiYlWHJ7Owp3u7KzUV62sBrTsPPkkLVZYvv4j3nFSWVLMGnSHE/KEtBEYpYZ2dLuO+1fq2ednhendjsIpsk71IGygDAKPyjaIbCnK7pyIypV0qkTFxPhelcp1BTiocGU3vPiIHkmeTGB9Y6Vw0T4kgD3Udn9bersmji+uWtj9Db/jxV8ffSMtYy5M8rWwuqOM36RJPEy7zu7klbLW6RoudBAOJ136uKbOMAgeO3b3JNztq75HlZZbK/aHfmd4ld1p2nxSQKMqQ9FZkVJsrDub6Lk0zAqTY6f7W+iFaE0ZAjIEkAhA4IyAphB2tvaSCkcoUdaj1NXFI6UqjqVKz2lgk0K142tqNLTwmA2f1KDo5cFqYyoAWjtNh0TdB1E7VoWcOSBarNVouwe0gHY4dphHBwCyHNBxFnIdc4VHSNhwI8Wrm5p1t2fmyu/FbqWAT+zVlH2MyE8a29c+nZtM2e13Lq9oc8EDC9MaIuxT2nWAEBHo9ol+cENaI+kyRsi48FN5PzkboKu22x9qUkLNF0HuN08FpMYm5Jq2ZyjSECY16k9sdouE3TfGydSrlkssuk+GzuVjqAaN2oLGyStJStptAhV3KVWU8tFoOCibVU81nkp2SGG9x+kuDfC8+vks5zvy99otDnAzTaNCkP0jF3eb+EKQynnPUDKtIEBhLwHCdKDcRsvvv3qpOMrr4eOzuuH9HNLPGCSgJQoF1OEIRgghCEBuvRzVmxM4BcmnRpU/om86yuVk15chQIQ5AhSdV8BAN7c4Qogpe0VpKRSq4KVm2cdnY20vdT0dCsNIFsaJcAJIIuM4zrlLdLeceg2nZGOjrIfWjHqp7LDs0jJI2NGoqZzzyWDZxUYL6Z0h+03H2WXJN4t+C6zlVvJtpwvU1TcqnRrQbsDeOOsKaoWs6K5dPQtTwA0JiVCW3LRY6dBzmgxIwnYpOyWjSbEoxojUEdT2J3UK/OKRHVR33+qVGXGY6L5/LA9f4Trqw0/SDOwQikjHqrlW58bTxvs3Zl1s3tcOAm9PLHlcPwM+RSdMBxuHinBsLBfr2rLcPOT4PaRcCoHK9q6um95/C1zu8AkegUrb7aIgKk555RHV6A/GYjcIJ848VMx8stMss/HG1Uq9UloBxxPEpsUZ7pMlFXox5Fu6BchXQmTkIQIQgNg6Mqn9GOJ9SuTXoxqf0p3PK5XCbmuTPJldzmdrFOyUIc4qMttp1Jza7RAUS90o9KgFC515yssVndVdBeezTYfxvjX+kYk7N5Cc5Vyl1TS64NAkuJgAbSVieducbrbX0yToNGjTGxuJdBwLjf3AaklRB27KDq1V1Sq4ve8kuccTPoIuA1AALes08ottmT6bjBOj1bxj2mgNdPG48HLz9WZBn+VcujTO8WWv1dQxRrEAk/gfgyodjT9J7j+FBpvOHIDrO+L+rdJY7YdbTvHmEwstqiQ7Fa7bLCyq0sqN0muxGwjAg6iNqzvOLNN9Az9VP8NQD/AIvGo+upY8vFruOri5pl/py9iZNt0GJvU6ztKjPpuGOIwPOIUtkrLbm9l/j7rmuNdMyizuydN4PmlhZRoxo+aY08qiMQlP8AqiXjWksH+wECReON6Z1q2iCSI4lL1srwMVV8uZYNS5uAxO07FFh7JWi3SScdm9UXLdqL6zp/CS0f2kg+cq32Kn9VR30sB8cfIX+Co1QySdpJ8b1twybrl/Tb4yElyOGorgurbh0LC5cuTJyELguQGl9GdT+neP1+y5Nejep91VH6x6LlcJvFurmlTlowGpQeT87hVcWYObiClbPlQ1Z2JrTySxtQ1BAJxPBFv9ikSNSrKpedPSDSsrixv3tUXdWDAaf1u/DwEnhioPPXpKLtKjYnQ3B9cYnURS2D9eJ1bTnLhO+/k87UlSJDODOy0Wx01n9kXtpt7NMcG6zvJJ3qLfh/j3XOpI2ofMIMhUOkP8eyQaYS0wf8e4QPpzh8lB1rnRXn11rW2Ou77xoik4n/ALjQP+2T+doF21o2tv0zqw4FrgHNIggiQRvC8qMe5jg5pLXAggtMOaQZBBGBBjwW8dHXSE23NFKtDbUwXi4Cq0Y1GDU7W5veLvp0xvysc59iRyr0ftfLqBjX1bjd/a72PiqjbM3nU3aNRhad4g8Rt4i5a5RKPaLO17dF7Q4bHAELPPjm+mmHPZ/V2x2nYHDAyELrPUGo+Cv+Ucy6br6RLD+U9pvyPEqu23JVWj9TTG0Xjx1d6wyws+OvDPHL1VStdJ5xkbrx5pkbETuVltVoEa01s9mk4cAMSdS58q68JTWrkubLaD+GlRc8n9RIDRxMk9yoLqDTqjgt1znyQKGR7U38TqVRzjtIFw4CFg9J8ro4sfGark5svK7gH2D8pHfcm9WgWi8RztT5ruefVLMq8+y18WCCXKbfYmP1Qdou8k1q5GcPpIduNxT0jVRyFHqUHN+oEcURIl26PqsMqj9TfQrkyzLrQKvFn/suVE3TJrA2mPNZd0gZ+faCbPZ3fcC57x/rEah/8Q/5Y4QkM7c/3V2dRQltHBzsH1e78NPdidd1ypmkhUjiedoR2enpz7InPBA0xzq1juQZaPL059UQMuMTidW+69Ha7yuPDVzwXMZjxO0pkbPHHvciNMXT5/wnD2QTj/tSVRvHyCRgLJw8kShXfRqMqUnFj2ODmvB7QIwISvWXf/oIOrndOCZV6OzFztZlCytqiG1B2arB+B8Xx+l31DcYxBVmC809H+dpyfaw9xPUVIZWAvhs9moBtab+BcNa9JUqgIBBBBggi8EG8EHWIVzthlNUoQk30pSoQwjZRWMrZmUqgLmgsdjLMD/bh4QqZa84rJk+p2n/AGmq0DRpURdpnDTqSWDu0jfgrP0tZwtsuT3NJINocKMtvcGm+s4CRMMBGIvcL1hdCkyZv0byNEhrteicCBfE46xvXLyyb3I9b8kucsuTbLXnZZ8qZKtZoEteyhV06L7nsPVuIu/E265w2al5/DoMq59GNpDbc5riC2o0McCfqY5wbUHCHHvhVXKWTzQrVqDsaVR7Dv0HFk9+Kc7m2Gc8crj/AGHpulHjn2/lNKIgp6FpGbmu59uKcscmpHPtxSrH8+/FUClQ6jgo61WAXlmrEauIUi68JAug60ivYc2quj1n9v8A7LkNns8FxZeDHuuSQaFGDedq6P8AO1GjnYU1ixzt3cediKR/n3ShH87jt5+EEc79nemQjXc7tnd8Ij7cGXODuP4fJKHnnyRXNkRiDdfvvaggfaWOFxb3uM+Eorx+3ukprXycMW3a/lHsdk0ZJ8BPigQsBru3XDzRwbt3oVxGPnv38/KLyN42cediDoKjOfdbN0M54dbRNjqn7yiJpE4upfl3lhIH7SPylY5GHkfYp1knKT7NXp16Rh9NwcNmwtP6SCWncSntFm3qprUITLIOWGWqz069L6KjZAOLTg5h3tcCDwTus7RaXG7ZxOCNs5ipvSPkT7bZqlJol7IdTG17Jlv9wLm94Xn3J9R7XlhuDg4XtGo3AFwkQcYjCDsXqW0WWbxrAWA9JGSOpynUe2B1jW1Q2+SXyHkQIgOa4mTr1qeTHp1fmzsykEzeshblCz040XPL26R0ge1TIa1wN0aQBwB7RxgQv0mWDRyiasQ2002Vv7wOrrN4h9OT+5IZDtn9TZLQb2srUy57ycC4Bz7r7gdfeFfOlXJAfZOsA7dmqB3/ANdYinWb3VOrd3lRx+tNv19cnl8rIXMgpcIrhIB4/KNS33jkfCv059jShB591xZrxG32OwruedxTBVp59+CJVbIQNPPsjg/x8IEJ0aoi+fRAk6zDMt17FyCDo3nZt2bCjRt1XHnnUkKdXzHp/hLA4HVEH09EB3PEc83LiOd2o8UJd5eY59UMx3eh580Am4c87fVJuHPO+D4peOdo5vSbhzzzjtQQGDbxjbqI8vJGeyfbfu590mwwYOBwOx383d6cRj5j3CYN452HYefddHOzel3U/H/yG3iki3+N+4pGDk/IXEc7QuI52HZz8rvL2PPNyR6aX0KZ2dTXNjqH7usdKnJ+mqBe3+5o8WjatjtrWv7B1X9+rnevKtKqWODmktc0hwIxa5plrxwN/IXovNbOAW6yU7QID/pqtH4ajY0xwNzhucESbqb12l7PhonV6LHule0h1t6toEsp0wTA0pJqPDQcYh4McNi2arTuDhrx4rE+k2mBlOtOlpFtncLho6PVaJM4zpNHnuSz/p03/Nr+XatUGOp6VEmWBzuyHBzQ50B5BaS2/REkYwNi2DIQblLJ1amDNUUqlncXi50tilUcATBIDDM/U04wsepktvLQdJpADhqcIDxvGorQuiPKnV2g0nOGjXaYE3h9O8SNUt042wFjL45O3n4/Li/x/wCrKGsIlrhBa4gg4g4EeSBv+fQ+/grL0n5K+z5UtDQIbULazeFSdL/npqtOF5551roeXCmkfn38/VdCJz4/yEdh557vNCgg8+6MeflEaUcc7tyAK7n5XIHRz6LkA06qO48+nmlACJ3c/CQo2sO7x58x4pwx+B7jzw9E0jyJOw3+OPO5E0rvLu5lDpeXPz4oCNXO4+nigERaCCJ4c+JS7Hgjy900rsu51Y+V6Ro2iDB3c+aRHzm6j4eqPZ6xPZP1NwP5hqPt/BCB7pv4Hx5CSqskS25wvHuDuIkdwQo8HgPQolYbe/fvCLZbRpicDgQdusHbxSlTDh/xOzn5QCJ53j5+EI8fcfIXAd3sdvDnYhPO47eHOxSqAjnaOebleuiDOcWa2dQ8/dWmGicBVE9Ue+Sw8WagqKPD2PxzqQhp1XEHHDRdqO7DmEFXq9rMW+Cx/pdsP9dRqXDSs72mSG30XF904ktqXDExC0LMjOP7dYqdY/8Acb2Ko2VGwHHgbnDc4Ks9NWTNKhQtA/06ui4/pqtLf/MM8UZdwcN8eSMuY6S3TLi0aIMGXBgN7WzcIEwME9yXbHUqgqMxYQ5pP4XfhJjhhgb0y6zs6MDGdKDpYRozOGuImUr2m3TOkGuhrpBulodH4hJuOBlcub3sZ8WXpfItNGy25jS2Wmk8HFpPba08CH36w4HWs7a6R3D2B8iVeLOW1bJa7ICXaTTWoyAO3RBebpMFzW4X/TiqHY3SP7Tz5Lqwy8sdvE5uP+LkuP8Ax/goDz5+oKMOeeB8kEe3z8rgOfFvwmgZ2PPAo7TzzrCIR7ef8hcwpgY8f5QI0bp3bECDQ9awEdyIy0OZM3jmDztUqx/nd38wUR9BpGzUfbnchBOhbWux4HnnBLEeVx4c+yY1cnxhdvGG4oKdZzfqwwPPOCCOnjn08RITC009Y1ehwT3TkeR9ikK2Hr4/PqmClhryCDs+PhODj4H3UZZzouUnN07gkcIVmlp026rnDaDeO/FPab9IAi+R4jZx+NySA1bbvce6Qpv6t0H6HXz+U7eE4+Oq8Ho7cI9t42HfzsQATziNY487EqRt79x28/CCO7buOp3PwlpewCn6eI+RzgjxztHPpuRQe6/wd8GEYHu9js5+UyXjohzk+zWzqHn7u0wzcKg/7Tu+Sw7yzYtXz1sHW2C009fVPc39zPvGRv0mhecWkggtJBBkEXFrhs8LuG5ej808vC3WKlWMaRGhVGx7ezUHA4jc4JIy67YK2sHlznucS4OdpXOLnntAuJOsm83nihou0TOiHC8Q4HRwjUcRM46gutNDQeaWiGmk59ImT2ix7hpGTAMQLoENG8rqhcJYXSGudcHSzS+kuEXGYHaGIjUuavoMLuH2TrS+mab2lo7YcJLcWXHS1tbDzOognGLqpa6ApV6jG/SHP0P2HtM/4uarE0tD7pc0bewSI3TF/FQ2XaGi6m/RjSBBdf2iCRpX3Ydm67sHXKOHLV05v28fljM58/7IO1cPc+xQc894QUjLR3oZ19/ofldLyhyff2cEULm/HqWn2RQefLnihRYRr8jC5FHNy5MP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3342" name="Picture 30" descr="http://images2.wikia.nocookie.net/__cb20090111163740/pixar/images/7/76/Tom-hanks-picture-1.jp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7092279" y="5157192"/>
            <a:ext cx="882835" cy="1152128"/>
          </a:xfrm>
          <a:prstGeom prst="rect">
            <a:avLst/>
          </a:prstGeom>
          <a:noFill/>
        </p:spPr>
      </p:pic>
      <p:pic>
        <p:nvPicPr>
          <p:cNvPr id="13344" name="Picture 32" descr="https://encrypted-tbn1.gstatic.com/images?q=tbn:ANd9GcQyFKEsix5Q-mQ8mPFZHktKtYVXMILgOcavHK5zoWssTDcgo4Z8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6156177" y="5157192"/>
            <a:ext cx="859664" cy="1152128"/>
          </a:xfrm>
          <a:prstGeom prst="rect">
            <a:avLst/>
          </a:prstGeom>
          <a:noFill/>
        </p:spPr>
      </p:pic>
      <p:pic>
        <p:nvPicPr>
          <p:cNvPr id="13345" name="Picture 33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2051720" y="5157192"/>
            <a:ext cx="1152128" cy="1152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" name="Rectangle 23"/>
          <p:cNvSpPr/>
          <p:nvPr/>
        </p:nvSpPr>
        <p:spPr>
          <a:xfrm>
            <a:off x="4932040" y="4509120"/>
            <a:ext cx="244827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 smtClean="0">
                <a:latin typeface="Times New Roman"/>
                <a:cs typeface="Times New Roman"/>
              </a:rPr>
              <a:t> Find Brad Pitt in image dataset </a:t>
            </a:r>
            <a:endParaRPr lang="zh-CN" altLang="en-US" sz="1400" dirty="0">
              <a:latin typeface="Times New Roman"/>
              <a:cs typeface="Times New Roman"/>
            </a:endParaRPr>
          </a:p>
        </p:txBody>
      </p:sp>
      <p:sp>
        <p:nvSpPr>
          <p:cNvPr id="25" name="Left Brace 24"/>
          <p:cNvSpPr/>
          <p:nvPr/>
        </p:nvSpPr>
        <p:spPr>
          <a:xfrm rot="5400000">
            <a:off x="5998445" y="2578619"/>
            <a:ext cx="387471" cy="4680520"/>
          </a:xfrm>
          <a:prstGeom prst="leftBrace">
            <a:avLst/>
          </a:prstGeom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Rectangle 25"/>
          <p:cNvSpPr/>
          <p:nvPr/>
        </p:nvSpPr>
        <p:spPr>
          <a:xfrm>
            <a:off x="2339752" y="6309320"/>
            <a:ext cx="63350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 smtClean="0">
                <a:latin typeface="Times New Roman"/>
                <a:cs typeface="Times New Roman"/>
              </a:rPr>
              <a:t>Query</a:t>
            </a:r>
            <a:endParaRPr lang="zh-CN" altLang="en-US" sz="1400" dirty="0">
              <a:latin typeface="Times New Roman"/>
              <a:cs typeface="Times New Roman"/>
            </a:endParaRPr>
          </a:p>
        </p:txBody>
      </p:sp>
      <p:sp>
        <p:nvSpPr>
          <p:cNvPr id="22" name="Slide Number Placeholder 3"/>
          <p:cNvSpPr txBox="1">
            <a:spLocks/>
          </p:cNvSpPr>
          <p:nvPr/>
        </p:nvSpPr>
        <p:spPr bwMode="auto">
          <a:xfrm>
            <a:off x="6705600" y="6400800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anchor="b"/>
          <a:lstStyle>
            <a:lvl1pPr eaLnBrk="0" hangingPunct="0">
              <a:defRPr sz="2400">
                <a:solidFill>
                  <a:schemeClr val="tx1"/>
                </a:solidFill>
                <a:latin typeface="Garamond" charset="0"/>
                <a:ea typeface="ＭＳ Ｐゴシック" charset="0"/>
                <a:cs typeface="宋体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Garamond" charset="0"/>
                <a:ea typeface="宋体" charset="0"/>
                <a:cs typeface="宋体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Garamond" charset="0"/>
                <a:ea typeface="宋体" charset="0"/>
                <a:cs typeface="宋体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Garamond" charset="0"/>
                <a:ea typeface="宋体" charset="0"/>
                <a:cs typeface="宋体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Garamond" charset="0"/>
                <a:ea typeface="宋体" charset="0"/>
                <a:cs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aramond" charset="0"/>
                <a:ea typeface="宋体" charset="0"/>
                <a:cs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aramond" charset="0"/>
                <a:ea typeface="宋体" charset="0"/>
                <a:cs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aramond" charset="0"/>
                <a:ea typeface="宋体" charset="0"/>
                <a:cs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aramond" charset="0"/>
                <a:ea typeface="宋体" charset="0"/>
                <a:cs typeface="宋体" charset="0"/>
              </a:defRPr>
            </a:lvl9pPr>
          </a:lstStyle>
          <a:p>
            <a:pPr algn="r" eaLnBrk="1" hangingPunct="1"/>
            <a:fld id="{39669788-6FE7-3449-8251-9A78BFD0AE6D}" type="slidenum">
              <a:rPr lang="en-US" altLang="zh-CN" sz="1200">
                <a:solidFill>
                  <a:srgbClr val="000514"/>
                </a:solidFill>
                <a:latin typeface="Arial" charset="0"/>
              </a:rPr>
              <a:pPr algn="r" eaLnBrk="1" hangingPunct="1"/>
              <a:t>28</a:t>
            </a:fld>
            <a:endParaRPr lang="en-US" altLang="zh-CN" sz="1200" dirty="0">
              <a:solidFill>
                <a:srgbClr val="000514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0046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Content Placeholder 1"/>
          <p:cNvSpPr>
            <a:spLocks noGrp="1"/>
          </p:cNvSpPr>
          <p:nvPr>
            <p:ph idx="1"/>
          </p:nvPr>
        </p:nvSpPr>
        <p:spPr>
          <a:xfrm>
            <a:off x="457200" y="1455638"/>
            <a:ext cx="8229600" cy="4565650"/>
          </a:xfrm>
        </p:spPr>
        <p:txBody>
          <a:bodyPr>
            <a:normAutofit lnSpcReduction="10000"/>
          </a:bodyPr>
          <a:lstStyle/>
          <a:p>
            <a:pPr>
              <a:lnSpc>
                <a:spcPct val="80000"/>
              </a:lnSpc>
            </a:pPr>
            <a:r>
              <a:rPr lang="en-US" altLang="zh-CN" sz="2000" dirty="0" smtClean="0">
                <a:latin typeface="Times New Roman"/>
                <a:ea typeface="新細明體" pitchFamily="18" charset="-120"/>
                <a:cs typeface="Times New Roman"/>
              </a:rPr>
              <a:t>Samples of VOC 2006 dataset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endParaRPr lang="en-US" altLang="zh-CN" sz="2300" dirty="0" smtClean="0">
              <a:ea typeface="新細明體" pitchFamily="18" charset="-120"/>
            </a:endParaRPr>
          </a:p>
          <a:p>
            <a:pPr>
              <a:lnSpc>
                <a:spcPct val="80000"/>
              </a:lnSpc>
            </a:pPr>
            <a:endParaRPr lang="en-US" altLang="zh-CN" sz="2300" dirty="0" smtClean="0">
              <a:ea typeface="新細明體" pitchFamily="18" charset="-120"/>
            </a:endParaRPr>
          </a:p>
          <a:p>
            <a:pPr>
              <a:lnSpc>
                <a:spcPct val="80000"/>
              </a:lnSpc>
            </a:pPr>
            <a:endParaRPr lang="en-US" altLang="zh-CN" sz="2300" dirty="0" smtClean="0">
              <a:ea typeface="新細明體" pitchFamily="18" charset="-120"/>
            </a:endParaRP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endParaRPr lang="en-US" altLang="zh-CN" sz="2300" dirty="0" smtClean="0">
              <a:ea typeface="新細明體" pitchFamily="18" charset="-120"/>
            </a:endParaRPr>
          </a:p>
          <a:p>
            <a:pPr lvl="1">
              <a:lnSpc>
                <a:spcPct val="90000"/>
              </a:lnSpc>
              <a:spcBef>
                <a:spcPct val="0"/>
              </a:spcBef>
              <a:buFont typeface="Wingdings" pitchFamily="2" charset="2"/>
              <a:buNone/>
            </a:pPr>
            <a:endParaRPr lang="en-US" altLang="zh-CN" sz="2000" dirty="0" smtClean="0">
              <a:ea typeface="ＭＳ Ｐゴシック" pitchFamily="34" charset="-128"/>
            </a:endParaRPr>
          </a:p>
          <a:p>
            <a:pPr lvl="1">
              <a:lnSpc>
                <a:spcPct val="90000"/>
              </a:lnSpc>
              <a:spcBef>
                <a:spcPct val="0"/>
              </a:spcBef>
            </a:pPr>
            <a:endParaRPr lang="en-US" altLang="zh-CN" sz="2000" dirty="0" smtClean="0">
              <a:ea typeface="ＭＳ Ｐゴシック" pitchFamily="34" charset="-128"/>
            </a:endParaRPr>
          </a:p>
          <a:p>
            <a:pPr lvl="1">
              <a:lnSpc>
                <a:spcPct val="90000"/>
              </a:lnSpc>
              <a:spcBef>
                <a:spcPct val="0"/>
              </a:spcBef>
            </a:pPr>
            <a:endParaRPr lang="en-US" altLang="zh-CN" sz="2000" dirty="0" smtClean="0">
              <a:ea typeface="ＭＳ Ｐゴシック" pitchFamily="34" charset="-128"/>
            </a:endParaRPr>
          </a:p>
          <a:p>
            <a:pPr marL="457200" lvl="1" indent="0">
              <a:lnSpc>
                <a:spcPct val="90000"/>
              </a:lnSpc>
              <a:spcBef>
                <a:spcPct val="0"/>
              </a:spcBef>
              <a:buNone/>
            </a:pPr>
            <a:endParaRPr lang="en-US" altLang="zh-CN" sz="2000" dirty="0" smtClean="0">
              <a:ea typeface="ＭＳ Ｐゴシック" pitchFamily="34" charset="-128"/>
            </a:endParaRPr>
          </a:p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altLang="zh-CN" sz="2000" dirty="0" smtClean="0">
                <a:latin typeface="Times New Roman"/>
                <a:ea typeface="新細明體" pitchFamily="18" charset="-120"/>
                <a:cs typeface="Times New Roman"/>
              </a:rPr>
              <a:t>Recognition performance comparison</a:t>
            </a:r>
          </a:p>
        </p:txBody>
      </p:sp>
      <p:sp>
        <p:nvSpPr>
          <p:cNvPr id="24579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0" indent="-342900"/>
            <a:r>
              <a:rPr lang="en-US" altLang="zh-CN" sz="4000" dirty="0" smtClean="0">
                <a:latin typeface="Times New Roman"/>
                <a:ea typeface="宋体"/>
                <a:cs typeface="Times New Roman"/>
              </a:rPr>
              <a:t>Examples of Image Recognition</a:t>
            </a:r>
            <a:endParaRPr lang="zh-CN" altLang="en-US" sz="4000" dirty="0" smtClean="0">
              <a:latin typeface="Times New Roman"/>
              <a:ea typeface="宋体"/>
              <a:cs typeface="Times New Roman"/>
            </a:endParaRPr>
          </a:p>
        </p:txBody>
      </p:sp>
      <p:sp>
        <p:nvSpPr>
          <p:cNvPr id="24581" name="Rectangle 4"/>
          <p:cNvSpPr>
            <a:spLocks noChangeArrowheads="1"/>
          </p:cNvSpPr>
          <p:nvPr/>
        </p:nvSpPr>
        <p:spPr bwMode="auto">
          <a:xfrm>
            <a:off x="1042988" y="6308725"/>
            <a:ext cx="6192837" cy="26161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zh-CN" sz="1200" dirty="0">
                <a:solidFill>
                  <a:srgbClr val="FFFFFF"/>
                </a:solidFill>
                <a:ea typeface="宋体" charset="-122"/>
              </a:rPr>
              <a:t>S-SIFT: A Shorter SIFT without Least </a:t>
            </a:r>
            <a:r>
              <a:rPr lang="en-US" altLang="zh-CN" sz="1200" dirty="0" smtClean="0">
                <a:solidFill>
                  <a:srgbClr val="FFFFFF"/>
                </a:solidFill>
                <a:ea typeface="宋体" charset="-122"/>
              </a:rPr>
              <a:t>Discriminative </a:t>
            </a:r>
            <a:r>
              <a:rPr lang="en-US" altLang="zh-CN" sz="1200" dirty="0">
                <a:solidFill>
                  <a:srgbClr val="FFFFFF"/>
                </a:solidFill>
                <a:ea typeface="宋体" charset="-122"/>
              </a:rPr>
              <a:t>Visual Orientation</a:t>
            </a:r>
            <a:endParaRPr lang="en-US" altLang="zh-TW" sz="1200" b="1" dirty="0">
              <a:solidFill>
                <a:srgbClr val="FFFFFF"/>
              </a:solidFill>
            </a:endParaRPr>
          </a:p>
        </p:txBody>
      </p:sp>
      <p:pic>
        <p:nvPicPr>
          <p:cNvPr id="24582" name="Picture 9" descr="C:\Old computer\C\wi2012_save\img_set\voc2006_test\VOCdevkit\VOC2006\PNGImages\00090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1188" y="1988840"/>
            <a:ext cx="1439862" cy="1079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3" name="Picture 10" descr="C:\Old computer\C\wi2012_save\img_set\voc2006_test\VOCdevkit\VOC2006\PNGImages\001241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195513" y="2006030"/>
            <a:ext cx="1508125" cy="1133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4" name="Picture 11" descr="C:\Old computer\C\wi2012_save\img_set\voc2006_test\VOCdevkit\VOC2006\PNGImages\001320.png"/>
          <p:cNvPicPr>
            <a:picLocks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924300" y="3285133"/>
            <a:ext cx="1439863" cy="1081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5" name="Picture 16" descr="C:\Old computer\C\wi2012_save\img_set\voc2006_test\VOCdevkit\VOC2006\PNGImages\002859.png"/>
          <p:cNvPicPr>
            <a:picLocks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580063" y="1988840"/>
            <a:ext cx="1439862" cy="1079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6" name="Picture 17" descr="C:\Old computer\C\wi2012_save\img_set\voc2006_test\VOCdevkit\VOC2006\PNGImages\002841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580063" y="3285133"/>
            <a:ext cx="1439862" cy="1081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7" name="Picture 18" descr="C:\Old computer\C\wi2012_save\img_set\voc2006_test\VOCdevkit\VOC2006\PNGImages\003033.png"/>
          <p:cNvPicPr>
            <a:picLocks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268538" y="3285133"/>
            <a:ext cx="1439862" cy="1081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8" name="Picture 19" descr="C:\Old computer\C\wi2012_save\img_set\voc2006_test\VOCdevkit\VOC2006\PNGImages\003219.png"/>
          <p:cNvPicPr>
            <a:picLocks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611188" y="3285133"/>
            <a:ext cx="1439862" cy="1081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9" name="Picture 20" descr="C:\Old computer\C\wi2012_save\img_set\voc2006_test\VOCdevkit\VOC2006\PNGImages\003795.png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7235825" y="1988840"/>
            <a:ext cx="1446213" cy="1079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90" name="Picture 22" descr="C:\Old computer\C\wi2012_save\img_set\voc2006_test\VOCdevkit\VOC2006\PNGImages\003842.png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7235825" y="3285133"/>
            <a:ext cx="1452563" cy="1081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91" name="Picture 23" descr="C:\Old computer\C\wi2012_save\img_set\voc2006_test\VOCdevkit\VOC2006\PNGImages\004014.png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3924300" y="1988840"/>
            <a:ext cx="1446213" cy="1079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592" name="Rectangle 7"/>
          <p:cNvSpPr>
            <a:spLocks noChangeArrowheads="1"/>
          </p:cNvSpPr>
          <p:nvPr/>
        </p:nvSpPr>
        <p:spPr bwMode="auto">
          <a:xfrm>
            <a:off x="971550" y="1772816"/>
            <a:ext cx="792163" cy="277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1200" b="1" dirty="0">
                <a:latin typeface="Times New Roman"/>
                <a:cs typeface="Times New Roman"/>
              </a:rPr>
              <a:t>bicycle</a:t>
            </a:r>
            <a:endParaRPr lang="zh-CN" altLang="zh-CN" sz="1200" b="1" dirty="0">
              <a:latin typeface="Times New Roman"/>
              <a:cs typeface="Times New Roman"/>
            </a:endParaRPr>
          </a:p>
        </p:txBody>
      </p:sp>
      <p:sp>
        <p:nvSpPr>
          <p:cNvPr id="24593" name="Rectangle 7"/>
          <p:cNvSpPr>
            <a:spLocks noChangeArrowheads="1"/>
          </p:cNvSpPr>
          <p:nvPr/>
        </p:nvSpPr>
        <p:spPr bwMode="auto">
          <a:xfrm>
            <a:off x="2700338" y="1772816"/>
            <a:ext cx="431800" cy="277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1200" b="1" dirty="0">
                <a:latin typeface="Times New Roman"/>
                <a:cs typeface="Times New Roman"/>
              </a:rPr>
              <a:t>bus</a:t>
            </a:r>
            <a:endParaRPr lang="zh-CN" altLang="zh-CN" sz="1200" b="1" dirty="0">
              <a:latin typeface="Times New Roman"/>
              <a:cs typeface="Times New Roman"/>
            </a:endParaRPr>
          </a:p>
        </p:txBody>
      </p:sp>
      <p:sp>
        <p:nvSpPr>
          <p:cNvPr id="24594" name="Rectangle 7"/>
          <p:cNvSpPr>
            <a:spLocks noChangeArrowheads="1"/>
          </p:cNvSpPr>
          <p:nvPr/>
        </p:nvSpPr>
        <p:spPr bwMode="auto">
          <a:xfrm>
            <a:off x="4356100" y="1772816"/>
            <a:ext cx="431800" cy="277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1200" b="1" dirty="0">
                <a:latin typeface="Times New Roman"/>
                <a:cs typeface="Times New Roman"/>
              </a:rPr>
              <a:t>car</a:t>
            </a:r>
            <a:endParaRPr lang="zh-CN" altLang="zh-CN" sz="1200" b="1" dirty="0">
              <a:latin typeface="Times New Roman"/>
              <a:cs typeface="Times New Roman"/>
            </a:endParaRPr>
          </a:p>
        </p:txBody>
      </p:sp>
      <p:sp>
        <p:nvSpPr>
          <p:cNvPr id="24595" name="Rectangle 7"/>
          <p:cNvSpPr>
            <a:spLocks noChangeArrowheads="1"/>
          </p:cNvSpPr>
          <p:nvPr/>
        </p:nvSpPr>
        <p:spPr bwMode="auto">
          <a:xfrm>
            <a:off x="5867400" y="1772816"/>
            <a:ext cx="936625" cy="277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1200" b="1" dirty="0">
                <a:latin typeface="Times New Roman"/>
                <a:cs typeface="Times New Roman"/>
              </a:rPr>
              <a:t>motorbike</a:t>
            </a:r>
            <a:endParaRPr lang="zh-CN" altLang="zh-CN" sz="1200" b="1" dirty="0">
              <a:latin typeface="Times New Roman"/>
              <a:cs typeface="Times New Roman"/>
            </a:endParaRPr>
          </a:p>
        </p:txBody>
      </p:sp>
      <p:sp>
        <p:nvSpPr>
          <p:cNvPr id="24596" name="Rectangle 7"/>
          <p:cNvSpPr>
            <a:spLocks noChangeArrowheads="1"/>
          </p:cNvSpPr>
          <p:nvPr/>
        </p:nvSpPr>
        <p:spPr bwMode="auto">
          <a:xfrm>
            <a:off x="7596188" y="1772816"/>
            <a:ext cx="647700" cy="277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1200" b="1" dirty="0">
                <a:latin typeface="Times New Roman"/>
                <a:cs typeface="Times New Roman"/>
              </a:rPr>
              <a:t>person</a:t>
            </a:r>
            <a:endParaRPr lang="zh-CN" altLang="zh-CN" sz="1200" b="1" dirty="0">
              <a:latin typeface="Times New Roman"/>
              <a:cs typeface="Times New Roman"/>
            </a:endParaRPr>
          </a:p>
        </p:txBody>
      </p:sp>
      <p:sp>
        <p:nvSpPr>
          <p:cNvPr id="24597" name="Rectangle 7"/>
          <p:cNvSpPr>
            <a:spLocks noChangeArrowheads="1"/>
          </p:cNvSpPr>
          <p:nvPr/>
        </p:nvSpPr>
        <p:spPr bwMode="auto">
          <a:xfrm>
            <a:off x="1042988" y="3069233"/>
            <a:ext cx="504825" cy="277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1200" b="1" dirty="0">
                <a:latin typeface="Times New Roman"/>
                <a:cs typeface="Times New Roman"/>
              </a:rPr>
              <a:t>dog</a:t>
            </a:r>
            <a:endParaRPr lang="zh-CN" altLang="zh-CN" sz="1200" b="1" dirty="0">
              <a:latin typeface="Times New Roman"/>
              <a:cs typeface="Times New Roman"/>
            </a:endParaRPr>
          </a:p>
        </p:txBody>
      </p:sp>
      <p:sp>
        <p:nvSpPr>
          <p:cNvPr id="24598" name="Rectangle 7"/>
          <p:cNvSpPr>
            <a:spLocks noChangeArrowheads="1"/>
          </p:cNvSpPr>
          <p:nvPr/>
        </p:nvSpPr>
        <p:spPr bwMode="auto">
          <a:xfrm>
            <a:off x="2771775" y="3069233"/>
            <a:ext cx="504825" cy="277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1200" b="1" dirty="0">
                <a:latin typeface="Times New Roman"/>
                <a:cs typeface="Times New Roman"/>
              </a:rPr>
              <a:t>cat</a:t>
            </a:r>
            <a:endParaRPr lang="zh-CN" altLang="zh-CN" sz="1200" b="1" dirty="0">
              <a:latin typeface="Times New Roman"/>
              <a:cs typeface="Times New Roman"/>
            </a:endParaRPr>
          </a:p>
        </p:txBody>
      </p:sp>
      <p:sp>
        <p:nvSpPr>
          <p:cNvPr id="24599" name="Rectangle 7"/>
          <p:cNvSpPr>
            <a:spLocks noChangeArrowheads="1"/>
          </p:cNvSpPr>
          <p:nvPr/>
        </p:nvSpPr>
        <p:spPr bwMode="auto">
          <a:xfrm>
            <a:off x="4356100" y="3069233"/>
            <a:ext cx="647700" cy="277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1200" b="1" dirty="0">
                <a:latin typeface="Times New Roman"/>
                <a:cs typeface="Times New Roman"/>
              </a:rPr>
              <a:t>sheep</a:t>
            </a:r>
            <a:endParaRPr lang="zh-CN" altLang="zh-CN" sz="1200" b="1" dirty="0">
              <a:latin typeface="Times New Roman"/>
              <a:cs typeface="Times New Roman"/>
            </a:endParaRPr>
          </a:p>
        </p:txBody>
      </p:sp>
      <p:sp>
        <p:nvSpPr>
          <p:cNvPr id="24600" name="Rectangle 7"/>
          <p:cNvSpPr>
            <a:spLocks noChangeArrowheads="1"/>
          </p:cNvSpPr>
          <p:nvPr/>
        </p:nvSpPr>
        <p:spPr bwMode="auto">
          <a:xfrm>
            <a:off x="6011863" y="3069233"/>
            <a:ext cx="504825" cy="277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1200" b="1" dirty="0">
                <a:latin typeface="Times New Roman"/>
                <a:cs typeface="Times New Roman"/>
              </a:rPr>
              <a:t>cow</a:t>
            </a:r>
            <a:endParaRPr lang="zh-CN" altLang="zh-CN" sz="1200" b="1" dirty="0">
              <a:latin typeface="Times New Roman"/>
              <a:cs typeface="Times New Roman"/>
            </a:endParaRPr>
          </a:p>
        </p:txBody>
      </p:sp>
      <p:sp>
        <p:nvSpPr>
          <p:cNvPr id="24601" name="Rectangle 7"/>
          <p:cNvSpPr>
            <a:spLocks noChangeArrowheads="1"/>
          </p:cNvSpPr>
          <p:nvPr/>
        </p:nvSpPr>
        <p:spPr bwMode="auto">
          <a:xfrm>
            <a:off x="7667625" y="3069233"/>
            <a:ext cx="649288" cy="277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1200" b="1" dirty="0">
                <a:latin typeface="Times New Roman"/>
                <a:cs typeface="Times New Roman"/>
              </a:rPr>
              <a:t>horse</a:t>
            </a:r>
            <a:endParaRPr lang="zh-CN" altLang="zh-CN" sz="1200" b="1" dirty="0">
              <a:latin typeface="Times New Roman"/>
              <a:cs typeface="Times New Roman"/>
            </a:endParaRPr>
          </a:p>
        </p:txBody>
      </p:sp>
      <p:graphicFrame>
        <p:nvGraphicFramePr>
          <p:cNvPr id="34" name="Table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2385669"/>
              </p:ext>
            </p:extLst>
          </p:nvPr>
        </p:nvGraphicFramePr>
        <p:xfrm>
          <a:off x="971600" y="5733256"/>
          <a:ext cx="7632849" cy="751276"/>
        </p:xfrm>
        <a:graphic>
          <a:graphicData uri="http://schemas.openxmlformats.org/drawingml/2006/table">
            <a:tbl>
              <a:tblPr/>
              <a:tblGrid>
                <a:gridCol w="1866057"/>
                <a:gridCol w="1010782"/>
                <a:gridCol w="1144740"/>
                <a:gridCol w="1777063"/>
                <a:gridCol w="1834207"/>
              </a:tblGrid>
              <a:tr h="24662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100" dirty="0" smtClean="0">
                          <a:latin typeface="Times New Roman"/>
                          <a:ea typeface="Arial Unicode MS" pitchFamily="34" charset="-122"/>
                          <a:cs typeface="Times New Roman"/>
                        </a:rPr>
                        <a:t>Feature</a:t>
                      </a:r>
                      <a:endParaRPr lang="zh-CN" sz="1400" kern="100" dirty="0">
                        <a:latin typeface="Times New Roman"/>
                        <a:ea typeface="Arial Unicode MS" pitchFamily="34" charset="-122"/>
                        <a:cs typeface="Times New Roman"/>
                      </a:endParaRPr>
                    </a:p>
                  </a:txBody>
                  <a:tcPr marL="68580" marR="68580" marT="571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100" dirty="0" smtClean="0">
                          <a:latin typeface="Times New Roman"/>
                          <a:ea typeface="Arial Unicode MS" pitchFamily="34" charset="-122"/>
                          <a:cs typeface="Times New Roman"/>
                        </a:rPr>
                        <a:t>SIFT</a:t>
                      </a:r>
                      <a:endParaRPr lang="zh-CN" sz="1400" kern="100" dirty="0">
                        <a:latin typeface="Times New Roman"/>
                        <a:ea typeface="Arial Unicode MS" pitchFamily="34" charset="-122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400" b="1" kern="100" dirty="0" smtClean="0">
                          <a:latin typeface="Times New Roman"/>
                          <a:ea typeface="Arial Unicode MS" pitchFamily="34" charset="-122"/>
                          <a:cs typeface="Times New Roman"/>
                        </a:rPr>
                        <a:t>V</a:t>
                      </a:r>
                      <a:r>
                        <a:rPr lang="en-US" sz="1400" b="1" kern="100" dirty="0" smtClean="0">
                          <a:latin typeface="Times New Roman"/>
                          <a:ea typeface="Arial Unicode MS" pitchFamily="34" charset="-122"/>
                          <a:cs typeface="Times New Roman"/>
                        </a:rPr>
                        <a:t>-</a:t>
                      </a:r>
                      <a:r>
                        <a:rPr lang="en-US" sz="1400" b="1" kern="100" dirty="0">
                          <a:latin typeface="Times New Roman"/>
                          <a:ea typeface="Arial Unicode MS" pitchFamily="34" charset="-122"/>
                          <a:cs typeface="Times New Roman"/>
                        </a:rPr>
                        <a:t>SIFT</a:t>
                      </a:r>
                      <a:endParaRPr lang="zh-CN" sz="1400" kern="100" dirty="0">
                        <a:latin typeface="Times New Roman"/>
                        <a:ea typeface="Arial Unicode MS" pitchFamily="34" charset="-122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latin typeface="Times New Roman"/>
                          <a:ea typeface="Arial Unicode MS" pitchFamily="34" charset="-122"/>
                          <a:cs typeface="Times New Roman"/>
                        </a:rPr>
                        <a:t>Dense SIFT</a:t>
                      </a:r>
                      <a:endParaRPr lang="zh-CN" sz="1400" kern="100" dirty="0">
                        <a:latin typeface="Times New Roman"/>
                        <a:ea typeface="Arial Unicode MS" pitchFamily="34" charset="-122"/>
                        <a:cs typeface="Times New Roman"/>
                      </a:endParaRPr>
                    </a:p>
                  </a:txBody>
                  <a:tcPr marL="68580" marR="68580" marT="571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100">
                          <a:latin typeface="Times New Roman"/>
                          <a:ea typeface="Arial Unicode MS" pitchFamily="34" charset="-122"/>
                          <a:cs typeface="Times New Roman"/>
                        </a:rPr>
                        <a:t>Dense </a:t>
                      </a:r>
                      <a:r>
                        <a:rPr lang="en-US" altLang="zh-CN" sz="1400" b="1" kern="100" smtClean="0">
                          <a:latin typeface="Times New Roman"/>
                          <a:ea typeface="Arial Unicode MS" pitchFamily="34" charset="-122"/>
                          <a:cs typeface="Times New Roman"/>
                        </a:rPr>
                        <a:t>V</a:t>
                      </a:r>
                      <a:r>
                        <a:rPr lang="en-US" sz="1400" b="1" kern="100" smtClean="0">
                          <a:latin typeface="Times New Roman"/>
                          <a:ea typeface="Arial Unicode MS" pitchFamily="34" charset="-122"/>
                          <a:cs typeface="Times New Roman"/>
                        </a:rPr>
                        <a:t>-</a:t>
                      </a:r>
                      <a:r>
                        <a:rPr lang="en-US" sz="1400" b="1" kern="100">
                          <a:latin typeface="Times New Roman"/>
                          <a:ea typeface="Arial Unicode MS" pitchFamily="34" charset="-122"/>
                          <a:cs typeface="Times New Roman"/>
                        </a:rPr>
                        <a:t>SIFT</a:t>
                      </a:r>
                      <a:endParaRPr lang="zh-CN" sz="1400" kern="100" dirty="0">
                        <a:latin typeface="Times New Roman"/>
                        <a:ea typeface="Arial Unicode MS" pitchFamily="34" charset="-122"/>
                        <a:cs typeface="Times New Roman"/>
                      </a:endParaRPr>
                    </a:p>
                  </a:txBody>
                  <a:tcPr marL="68580" marR="68580" marT="571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787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latin typeface="Times New Roman"/>
                          <a:ea typeface="Arial Unicode MS" pitchFamily="34" charset="-122"/>
                          <a:cs typeface="Times New Roman"/>
                        </a:rPr>
                        <a:t>Accuracy(%)</a:t>
                      </a:r>
                      <a:endParaRPr lang="zh-CN" sz="1400" kern="100" dirty="0">
                        <a:latin typeface="Times New Roman"/>
                        <a:ea typeface="Arial Unicode MS" pitchFamily="34" charset="-122"/>
                        <a:cs typeface="Times New Roman"/>
                      </a:endParaRPr>
                    </a:p>
                  </a:txBody>
                  <a:tcPr marL="68580" marR="68580" marT="571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latin typeface="Times New Roman"/>
                          <a:ea typeface="Arial Unicode MS" pitchFamily="34" charset="-122"/>
                          <a:cs typeface="Times New Roman"/>
                        </a:rPr>
                        <a:t>52.43</a:t>
                      </a:r>
                      <a:endParaRPr lang="zh-CN" sz="1400" kern="100">
                        <a:latin typeface="Times New Roman"/>
                        <a:ea typeface="Arial Unicode MS" pitchFamily="34" charset="-122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latin typeface="Times New Roman"/>
                          <a:ea typeface="Arial Unicode MS" pitchFamily="34" charset="-122"/>
                          <a:cs typeface="Times New Roman"/>
                        </a:rPr>
                        <a:t>48.81</a:t>
                      </a:r>
                      <a:endParaRPr lang="zh-CN" sz="1400" kern="100" dirty="0">
                        <a:latin typeface="Times New Roman"/>
                        <a:ea typeface="Arial Unicode MS" pitchFamily="34" charset="-122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latin typeface="Times New Roman"/>
                          <a:ea typeface="Arial Unicode MS" pitchFamily="34" charset="-122"/>
                          <a:cs typeface="Times New Roman"/>
                        </a:rPr>
                        <a:t>63.06</a:t>
                      </a:r>
                      <a:endParaRPr lang="zh-CN" sz="1400" kern="100">
                        <a:latin typeface="Times New Roman"/>
                        <a:ea typeface="Arial Unicode MS" pitchFamily="34" charset="-122"/>
                        <a:cs typeface="Times New Roman"/>
                      </a:endParaRPr>
                    </a:p>
                  </a:txBody>
                  <a:tcPr marL="68580" marR="68580" marT="571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latin typeface="Times New Roman"/>
                          <a:ea typeface="Arial Unicode MS" pitchFamily="34" charset="-122"/>
                          <a:cs typeface="Times New Roman"/>
                        </a:rPr>
                        <a:t>60.67</a:t>
                      </a:r>
                      <a:endParaRPr lang="zh-CN" sz="1400" kern="100">
                        <a:latin typeface="Times New Roman"/>
                        <a:ea typeface="Arial Unicode MS" pitchFamily="34" charset="-122"/>
                        <a:cs typeface="Times New Roman"/>
                      </a:endParaRPr>
                    </a:p>
                  </a:txBody>
                  <a:tcPr marL="68580" marR="68580" marT="571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557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latin typeface="Times New Roman"/>
                          <a:ea typeface="Arial Unicode MS" pitchFamily="34" charset="-122"/>
                          <a:cs typeface="Times New Roman"/>
                        </a:rPr>
                        <a:t>Dimension</a:t>
                      </a:r>
                      <a:endParaRPr lang="zh-CN" sz="1400" kern="100" dirty="0">
                        <a:latin typeface="Times New Roman"/>
                        <a:ea typeface="Arial Unicode MS" pitchFamily="34" charset="-122"/>
                        <a:cs typeface="Times New Roman"/>
                      </a:endParaRPr>
                    </a:p>
                  </a:txBody>
                  <a:tcPr marL="68580" marR="68580" marT="571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latin typeface="Times New Roman"/>
                          <a:ea typeface="Arial Unicode MS" pitchFamily="34" charset="-122"/>
                          <a:cs typeface="Times New Roman"/>
                        </a:rPr>
                        <a:t>128</a:t>
                      </a:r>
                      <a:endParaRPr lang="zh-CN" sz="1400" kern="100">
                        <a:latin typeface="Times New Roman"/>
                        <a:ea typeface="Arial Unicode MS" pitchFamily="34" charset="-122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latin typeface="Times New Roman"/>
                          <a:ea typeface="Arial Unicode MS" pitchFamily="34" charset="-122"/>
                          <a:cs typeface="Times New Roman"/>
                        </a:rPr>
                        <a:t>96</a:t>
                      </a:r>
                      <a:endParaRPr lang="zh-CN" sz="1400" kern="100" dirty="0">
                        <a:latin typeface="Times New Roman"/>
                        <a:ea typeface="Arial Unicode MS" pitchFamily="34" charset="-122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latin typeface="Times New Roman"/>
                          <a:ea typeface="Arial Unicode MS" pitchFamily="34" charset="-122"/>
                          <a:cs typeface="Times New Roman"/>
                        </a:rPr>
                        <a:t>128 x pixel </a:t>
                      </a:r>
                      <a:r>
                        <a:rPr lang="en-US" sz="1400" kern="100" dirty="0" smtClean="0">
                          <a:latin typeface="Times New Roman"/>
                          <a:ea typeface="Arial Unicode MS" pitchFamily="34" charset="-122"/>
                          <a:cs typeface="Times New Roman"/>
                        </a:rPr>
                        <a:t>number</a:t>
                      </a:r>
                      <a:endParaRPr lang="zh-CN" sz="1400" kern="100" dirty="0">
                        <a:latin typeface="Times New Roman"/>
                        <a:ea typeface="Arial Unicode MS" pitchFamily="34" charset="-122"/>
                        <a:cs typeface="Times New Roman"/>
                      </a:endParaRPr>
                    </a:p>
                  </a:txBody>
                  <a:tcPr marL="68580" marR="68580" marT="571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latin typeface="Times New Roman"/>
                          <a:ea typeface="Arial Unicode MS" pitchFamily="34" charset="-122"/>
                          <a:cs typeface="Times New Roman"/>
                        </a:rPr>
                        <a:t>96 x pixel number</a:t>
                      </a:r>
                      <a:endParaRPr lang="zh-CN" sz="1400" kern="100" dirty="0">
                        <a:latin typeface="Times New Roman"/>
                        <a:ea typeface="Arial Unicode MS" pitchFamily="34" charset="-122"/>
                        <a:cs typeface="Times New Roman"/>
                      </a:endParaRPr>
                    </a:p>
                  </a:txBody>
                  <a:tcPr marL="68580" marR="68580" marT="571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31" name="Table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5103225"/>
              </p:ext>
            </p:extLst>
          </p:nvPr>
        </p:nvGraphicFramePr>
        <p:xfrm>
          <a:off x="539550" y="4509120"/>
          <a:ext cx="8352930" cy="792088"/>
        </p:xfrm>
        <a:graphic>
          <a:graphicData uri="http://schemas.openxmlformats.org/drawingml/2006/table">
            <a:tbl>
              <a:tblPr/>
              <a:tblGrid>
                <a:gridCol w="829215"/>
                <a:gridCol w="829215"/>
                <a:gridCol w="693365"/>
                <a:gridCol w="648771"/>
                <a:gridCol w="648771"/>
                <a:gridCol w="729868"/>
                <a:gridCol w="648771"/>
                <a:gridCol w="729868"/>
                <a:gridCol w="973157"/>
                <a:gridCol w="806868"/>
                <a:gridCol w="815061"/>
              </a:tblGrid>
              <a:tr h="252341">
                <a:tc>
                  <a:txBody>
                    <a:bodyPr/>
                    <a:lstStyle/>
                    <a:p>
                      <a:pPr marL="228600" marR="0" indent="-228600" algn="ctr">
                        <a:lnSpc>
                          <a:spcPts val="1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tabLst>
                          <a:tab pos="228600" algn="l"/>
                          <a:tab pos="457200" algn="l"/>
                        </a:tabLst>
                      </a:pPr>
                      <a:r>
                        <a:rPr lang="en-US" sz="1400" b="1" dirty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Category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28600" marR="0" indent="-228600" algn="ctr">
                        <a:lnSpc>
                          <a:spcPts val="1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tabLst>
                          <a:tab pos="228600" algn="l"/>
                          <a:tab pos="457200" algn="l"/>
                        </a:tabLst>
                      </a:pPr>
                      <a:r>
                        <a:rPr lang="en-US" sz="1400" b="1" dirty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Bicycle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28600" marR="0" indent="-228600" algn="ctr">
                        <a:lnSpc>
                          <a:spcPts val="1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tabLst>
                          <a:tab pos="228600" algn="l"/>
                          <a:tab pos="457200" algn="l"/>
                        </a:tabLst>
                      </a:pPr>
                      <a:r>
                        <a:rPr lang="en-US" sz="1400" b="1" dirty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Bus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28600" marR="0" indent="-228600" algn="ctr">
                        <a:lnSpc>
                          <a:spcPts val="1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tabLst>
                          <a:tab pos="228600" algn="l"/>
                          <a:tab pos="457200" algn="l"/>
                        </a:tabLst>
                      </a:pPr>
                      <a:r>
                        <a:rPr lang="en-US" sz="1400" b="1" dirty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Car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28600" marR="0" indent="-228600" algn="ctr">
                        <a:lnSpc>
                          <a:spcPts val="1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tabLst>
                          <a:tab pos="228600" algn="l"/>
                          <a:tab pos="457200" algn="l"/>
                        </a:tabLst>
                      </a:pPr>
                      <a:r>
                        <a:rPr lang="en-US" sz="1400" b="1" dirty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Cat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28600" marR="0" indent="-228600" algn="ctr">
                        <a:lnSpc>
                          <a:spcPts val="1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tabLst>
                          <a:tab pos="228600" algn="l"/>
                          <a:tab pos="457200" algn="l"/>
                        </a:tabLst>
                      </a:pPr>
                      <a:r>
                        <a:rPr lang="en-US" sz="1400" b="1" dirty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Cow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28600" marR="0" indent="-228600" algn="ctr">
                        <a:lnSpc>
                          <a:spcPts val="1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tabLst>
                          <a:tab pos="228600" algn="l"/>
                          <a:tab pos="457200" algn="l"/>
                        </a:tabLst>
                      </a:pPr>
                      <a:r>
                        <a:rPr lang="en-US" sz="1400" b="1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Dog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28600" marR="0" indent="-228600" algn="ctr">
                        <a:lnSpc>
                          <a:spcPts val="1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tabLst>
                          <a:tab pos="228600" algn="l"/>
                          <a:tab pos="457200" algn="l"/>
                        </a:tabLst>
                      </a:pPr>
                      <a:r>
                        <a:rPr lang="en-US" sz="1400" b="1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Horse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28600" marR="0" indent="-228600" algn="ctr">
                        <a:lnSpc>
                          <a:spcPts val="1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tabLst>
                          <a:tab pos="228600" algn="l"/>
                          <a:tab pos="457200" algn="l"/>
                        </a:tabLst>
                      </a:pPr>
                      <a:r>
                        <a:rPr lang="en-US" sz="1400" b="1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Motorbike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28600" marR="0" indent="-228600" algn="ctr">
                        <a:lnSpc>
                          <a:spcPts val="1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tabLst>
                          <a:tab pos="228600" algn="l"/>
                          <a:tab pos="457200" algn="l"/>
                        </a:tabLst>
                      </a:pPr>
                      <a:r>
                        <a:rPr lang="en-US" sz="1400" b="1" dirty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Person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28600" marR="0" indent="-228600" algn="ctr">
                        <a:lnSpc>
                          <a:spcPts val="1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tabLst>
                          <a:tab pos="228600" algn="l"/>
                          <a:tab pos="457200" algn="l"/>
                        </a:tabLst>
                      </a:pPr>
                      <a:r>
                        <a:rPr lang="en-US" sz="1400" b="1" dirty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Sheep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2341">
                <a:tc>
                  <a:txBody>
                    <a:bodyPr/>
                    <a:lstStyle/>
                    <a:p>
                      <a:pPr marL="228600" marR="0" indent="-228600" algn="ctr">
                        <a:lnSpc>
                          <a:spcPts val="1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tabLst>
                          <a:tab pos="228600" algn="l"/>
                          <a:tab pos="457200" algn="l"/>
                        </a:tabLst>
                      </a:pPr>
                      <a:r>
                        <a:rPr lang="en-US" sz="1400" b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Trainval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28600" marR="0" indent="-228600" algn="ctr">
                        <a:lnSpc>
                          <a:spcPts val="1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tabLst>
                          <a:tab pos="228600" algn="l"/>
                          <a:tab pos="457200" algn="l"/>
                        </a:tabLst>
                      </a:pPr>
                      <a:r>
                        <a:rPr lang="en-US" sz="1400" b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270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28600" marR="0" indent="-228600" algn="ctr">
                        <a:lnSpc>
                          <a:spcPts val="1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tabLst>
                          <a:tab pos="228600" algn="l"/>
                          <a:tab pos="457200" algn="l"/>
                        </a:tabLst>
                      </a:pPr>
                      <a:r>
                        <a:rPr lang="en-US" sz="1400" b="0" dirty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174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28600" marR="0" indent="-228600" algn="ctr">
                        <a:lnSpc>
                          <a:spcPts val="1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tabLst>
                          <a:tab pos="228600" algn="l"/>
                          <a:tab pos="457200" algn="l"/>
                        </a:tabLst>
                      </a:pPr>
                      <a:r>
                        <a:rPr lang="en-US" sz="1400" b="0" dirty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553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28600" marR="0" indent="-228600" algn="ctr">
                        <a:lnSpc>
                          <a:spcPts val="1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tabLst>
                          <a:tab pos="228600" algn="l"/>
                          <a:tab pos="457200" algn="l"/>
                        </a:tabLst>
                      </a:pPr>
                      <a:r>
                        <a:rPr lang="en-US" sz="1400" b="0" dirty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386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28600" marR="0" indent="-228600" algn="ctr">
                        <a:lnSpc>
                          <a:spcPts val="1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tabLst>
                          <a:tab pos="228600" algn="l"/>
                          <a:tab pos="457200" algn="l"/>
                        </a:tabLst>
                      </a:pPr>
                      <a:r>
                        <a:rPr lang="en-US" sz="1400" b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206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ts val="1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tabLst>
                          <a:tab pos="228600" algn="l"/>
                          <a:tab pos="457200" algn="l"/>
                        </a:tabLst>
                      </a:pPr>
                      <a:r>
                        <a:rPr lang="en-US" sz="1400" b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365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28600" marR="0" indent="-228600" algn="ctr">
                        <a:lnSpc>
                          <a:spcPts val="1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tabLst>
                          <a:tab pos="228600" algn="l"/>
                          <a:tab pos="457200" algn="l"/>
                        </a:tabLst>
                      </a:pPr>
                      <a:r>
                        <a:rPr lang="en-US" sz="1400" b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247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28600" marR="0" indent="-228600" algn="ctr">
                        <a:lnSpc>
                          <a:spcPts val="1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tabLst>
                          <a:tab pos="228600" algn="l"/>
                          <a:tab pos="457200" algn="l"/>
                        </a:tabLst>
                      </a:pPr>
                      <a:r>
                        <a:rPr lang="en-US" sz="1400" b="0" dirty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235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28600" marR="0" indent="-228600" algn="ctr">
                        <a:lnSpc>
                          <a:spcPts val="1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tabLst>
                          <a:tab pos="228600" algn="l"/>
                          <a:tab pos="457200" algn="l"/>
                        </a:tabLst>
                      </a:pPr>
                      <a:r>
                        <a:rPr lang="en-US" sz="1400" b="0" dirty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666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28600" marR="0" indent="-228600" algn="ctr">
                        <a:lnSpc>
                          <a:spcPts val="1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tabLst>
                          <a:tab pos="228600" algn="l"/>
                          <a:tab pos="457200" algn="l"/>
                        </a:tabLst>
                      </a:pPr>
                      <a:r>
                        <a:rPr lang="en-US" sz="1400" b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251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7406">
                <a:tc>
                  <a:txBody>
                    <a:bodyPr/>
                    <a:lstStyle/>
                    <a:p>
                      <a:pPr marL="228600" marR="0" indent="-228600" algn="ctr">
                        <a:lnSpc>
                          <a:spcPts val="1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tabLst>
                          <a:tab pos="228600" algn="l"/>
                          <a:tab pos="457200" algn="l"/>
                        </a:tabLst>
                      </a:pPr>
                      <a:r>
                        <a:rPr lang="en-US" sz="1400" b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Test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28600" marR="0" indent="-228600" algn="ctr">
                        <a:lnSpc>
                          <a:spcPts val="1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tabLst>
                          <a:tab pos="228600" algn="l"/>
                          <a:tab pos="457200" algn="l"/>
                        </a:tabLst>
                      </a:pPr>
                      <a:r>
                        <a:rPr lang="en-US" sz="1400" b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268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28600" marR="0" indent="-228600" algn="ctr">
                        <a:lnSpc>
                          <a:spcPts val="1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tabLst>
                          <a:tab pos="228600" algn="l"/>
                          <a:tab pos="457200" algn="l"/>
                        </a:tabLst>
                      </a:pPr>
                      <a:r>
                        <a:rPr lang="en-US" sz="1400" b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180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28600" marR="0" indent="-228600" algn="ctr">
                        <a:lnSpc>
                          <a:spcPts val="1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tabLst>
                          <a:tab pos="228600" algn="l"/>
                          <a:tab pos="457200" algn="l"/>
                        </a:tabLst>
                      </a:pPr>
                      <a:r>
                        <a:rPr lang="en-US" sz="1400" b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544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28600" marR="0" indent="-228600" algn="ctr">
                        <a:lnSpc>
                          <a:spcPts val="1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tabLst>
                          <a:tab pos="228600" algn="l"/>
                          <a:tab pos="457200" algn="l"/>
                        </a:tabLst>
                      </a:pPr>
                      <a:r>
                        <a:rPr lang="en-US" sz="1400" b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388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28600" marR="0" indent="-228600" algn="ctr">
                        <a:lnSpc>
                          <a:spcPts val="1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tabLst>
                          <a:tab pos="228600" algn="l"/>
                          <a:tab pos="457200" algn="l"/>
                        </a:tabLst>
                      </a:pPr>
                      <a:r>
                        <a:rPr lang="en-US" sz="1400" b="0" dirty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197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28600" marR="0" indent="-228600" algn="ctr">
                        <a:lnSpc>
                          <a:spcPts val="1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tabLst>
                          <a:tab pos="228600" algn="l"/>
                          <a:tab pos="457200" algn="l"/>
                        </a:tabLst>
                      </a:pPr>
                      <a:r>
                        <a:rPr lang="en-US" sz="1400" b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370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28600" marR="0" indent="-228600" algn="ctr">
                        <a:lnSpc>
                          <a:spcPts val="1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tabLst>
                          <a:tab pos="228600" algn="l"/>
                          <a:tab pos="457200" algn="l"/>
                        </a:tabLst>
                      </a:pPr>
                      <a:r>
                        <a:rPr lang="en-US" sz="1400" b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254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28600" marR="0" indent="-228600" algn="ctr">
                        <a:lnSpc>
                          <a:spcPts val="1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tabLst>
                          <a:tab pos="228600" algn="l"/>
                          <a:tab pos="457200" algn="l"/>
                        </a:tabLst>
                      </a:pPr>
                      <a:r>
                        <a:rPr lang="en-US" sz="1400" b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234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28600" marR="0" indent="-228600" algn="ctr">
                        <a:lnSpc>
                          <a:spcPts val="1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tabLst>
                          <a:tab pos="228600" algn="l"/>
                          <a:tab pos="457200" algn="l"/>
                        </a:tabLst>
                      </a:pPr>
                      <a:r>
                        <a:rPr lang="en-US" sz="1400" b="0" dirty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675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28600" marR="0" indent="-228600" algn="ctr">
                        <a:lnSpc>
                          <a:spcPts val="1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tabLst>
                          <a:tab pos="228600" algn="l"/>
                          <a:tab pos="457200" algn="l"/>
                        </a:tabLst>
                      </a:pPr>
                      <a:r>
                        <a:rPr lang="en-US" sz="1400" b="0" dirty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238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2" name="Slide Number Placeholder 3"/>
          <p:cNvSpPr txBox="1">
            <a:spLocks/>
          </p:cNvSpPr>
          <p:nvPr/>
        </p:nvSpPr>
        <p:spPr bwMode="auto">
          <a:xfrm>
            <a:off x="6705600" y="6400800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anchor="b"/>
          <a:lstStyle>
            <a:lvl1pPr eaLnBrk="0" hangingPunct="0">
              <a:defRPr sz="2400">
                <a:solidFill>
                  <a:schemeClr val="tx1"/>
                </a:solidFill>
                <a:latin typeface="Garamond" charset="0"/>
                <a:ea typeface="ＭＳ Ｐゴシック" charset="0"/>
                <a:cs typeface="宋体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Garamond" charset="0"/>
                <a:ea typeface="宋体" charset="0"/>
                <a:cs typeface="宋体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Garamond" charset="0"/>
                <a:ea typeface="宋体" charset="0"/>
                <a:cs typeface="宋体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Garamond" charset="0"/>
                <a:ea typeface="宋体" charset="0"/>
                <a:cs typeface="宋体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Garamond" charset="0"/>
                <a:ea typeface="宋体" charset="0"/>
                <a:cs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aramond" charset="0"/>
                <a:ea typeface="宋体" charset="0"/>
                <a:cs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aramond" charset="0"/>
                <a:ea typeface="宋体" charset="0"/>
                <a:cs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aramond" charset="0"/>
                <a:ea typeface="宋体" charset="0"/>
                <a:cs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aramond" charset="0"/>
                <a:ea typeface="宋体" charset="0"/>
                <a:cs typeface="宋体" charset="0"/>
              </a:defRPr>
            </a:lvl9pPr>
          </a:lstStyle>
          <a:p>
            <a:pPr algn="r" eaLnBrk="1" hangingPunct="1"/>
            <a:fld id="{39669788-6FE7-3449-8251-9A78BFD0AE6D}" type="slidenum">
              <a:rPr lang="en-US" altLang="zh-CN" sz="1200">
                <a:solidFill>
                  <a:srgbClr val="000514"/>
                </a:solidFill>
                <a:latin typeface="Arial" charset="0"/>
              </a:rPr>
              <a:pPr algn="r" eaLnBrk="1" hangingPunct="1"/>
              <a:t>29</a:t>
            </a:fld>
            <a:endParaRPr lang="en-US" altLang="zh-CN" sz="1200">
              <a:solidFill>
                <a:srgbClr val="000514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6134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Content Placeholder 1"/>
          <p:cNvSpPr>
            <a:spLocks noGrp="1"/>
          </p:cNvSpPr>
          <p:nvPr>
            <p:ph idx="1"/>
          </p:nvPr>
        </p:nvSpPr>
        <p:spPr>
          <a:xfrm>
            <a:off x="457200" y="1412776"/>
            <a:ext cx="8229600" cy="4968552"/>
          </a:xfrm>
        </p:spPr>
        <p:txBody>
          <a:bodyPr>
            <a:normAutofit/>
          </a:bodyPr>
          <a:lstStyle/>
          <a:p>
            <a:pPr>
              <a:spcAft>
                <a:spcPts val="0"/>
              </a:spcAft>
            </a:pPr>
            <a:r>
              <a:rPr lang="en-US" dirty="0" smtClean="0">
                <a:latin typeface="Times New Roman"/>
                <a:cs typeface="Times New Roman"/>
              </a:rPr>
              <a:t>Overview</a:t>
            </a:r>
            <a:endParaRPr lang="en-US" dirty="0">
              <a:latin typeface="Times New Roman"/>
              <a:cs typeface="Times New Roman"/>
            </a:endParaRPr>
          </a:p>
          <a:p>
            <a:pPr lvl="1">
              <a:spcAft>
                <a:spcPts val="0"/>
              </a:spcAft>
              <a:buFont typeface="Wingdings" charset="2"/>
              <a:buChar char="u"/>
            </a:pPr>
            <a:r>
              <a:rPr lang="en-US" sz="2000" dirty="0">
                <a:latin typeface="Times New Roman"/>
                <a:cs typeface="Times New Roman"/>
              </a:rPr>
              <a:t>Determine </a:t>
            </a:r>
            <a:r>
              <a:rPr lang="en-US" sz="2000" dirty="0">
                <a:solidFill>
                  <a:srgbClr val="000099"/>
                </a:solidFill>
                <a:latin typeface="Times New Roman"/>
                <a:cs typeface="Times New Roman"/>
              </a:rPr>
              <a:t>scale</a:t>
            </a:r>
            <a:r>
              <a:rPr lang="en-US" sz="2000" dirty="0">
                <a:latin typeface="Times New Roman"/>
                <a:cs typeface="Times New Roman"/>
              </a:rPr>
              <a:t> (by maximizing </a:t>
            </a:r>
            <a:r>
              <a:rPr lang="en-US" sz="2000" dirty="0" err="1">
                <a:latin typeface="Times New Roman"/>
                <a:cs typeface="Times New Roman"/>
              </a:rPr>
              <a:t>DoG</a:t>
            </a:r>
            <a:r>
              <a:rPr lang="en-US" sz="2000" dirty="0">
                <a:latin typeface="Times New Roman"/>
                <a:cs typeface="Times New Roman"/>
              </a:rPr>
              <a:t> in scale and in space), </a:t>
            </a:r>
            <a:br>
              <a:rPr lang="en-US" sz="2000" dirty="0">
                <a:latin typeface="Times New Roman"/>
                <a:cs typeface="Times New Roman"/>
              </a:rPr>
            </a:br>
            <a:r>
              <a:rPr lang="en-US" sz="2000" dirty="0">
                <a:solidFill>
                  <a:srgbClr val="000099"/>
                </a:solidFill>
                <a:latin typeface="Times New Roman"/>
                <a:cs typeface="Times New Roman"/>
              </a:rPr>
              <a:t>local orientation</a:t>
            </a:r>
            <a:r>
              <a:rPr lang="en-US" sz="2000" dirty="0">
                <a:latin typeface="Times New Roman"/>
                <a:cs typeface="Times New Roman"/>
              </a:rPr>
              <a:t> as the dominant gradient </a:t>
            </a:r>
            <a:r>
              <a:rPr lang="en-US" sz="2000" dirty="0" smtClean="0">
                <a:latin typeface="Times New Roman"/>
                <a:cs typeface="Times New Roman"/>
              </a:rPr>
              <a:t>direction.</a:t>
            </a:r>
          </a:p>
          <a:p>
            <a:pPr lvl="1">
              <a:spcAft>
                <a:spcPts val="0"/>
              </a:spcAft>
              <a:buFont typeface="Wingdings" charset="2"/>
              <a:buChar char="u"/>
            </a:pPr>
            <a:r>
              <a:rPr lang="en-US" sz="2000" dirty="0" smtClean="0">
                <a:latin typeface="Times New Roman"/>
                <a:cs typeface="Times New Roman"/>
              </a:rPr>
              <a:t>Use </a:t>
            </a:r>
            <a:r>
              <a:rPr lang="en-US" sz="2000" dirty="0">
                <a:latin typeface="Times New Roman"/>
                <a:cs typeface="Times New Roman"/>
              </a:rPr>
              <a:t>this scale and orientation to make all further computations invariant to scale and rotation.</a:t>
            </a:r>
          </a:p>
          <a:p>
            <a:pPr lvl="1">
              <a:spcAft>
                <a:spcPts val="0"/>
              </a:spcAft>
              <a:buFont typeface="Wingdings" charset="2"/>
              <a:buChar char="u"/>
            </a:pPr>
            <a:r>
              <a:rPr lang="en-US" sz="2000" dirty="0">
                <a:latin typeface="Times New Roman"/>
                <a:cs typeface="Times New Roman"/>
              </a:rPr>
              <a:t>Compute </a:t>
            </a:r>
            <a:r>
              <a:rPr lang="en-US" sz="2000" dirty="0">
                <a:solidFill>
                  <a:srgbClr val="000099"/>
                </a:solidFill>
                <a:latin typeface="Times New Roman"/>
                <a:cs typeface="Times New Roman"/>
              </a:rPr>
              <a:t>gradient orientation histograms</a:t>
            </a:r>
            <a:r>
              <a:rPr lang="en-US" sz="2000" dirty="0">
                <a:latin typeface="Times New Roman"/>
                <a:cs typeface="Times New Roman"/>
              </a:rPr>
              <a:t> of several small windows (to produce 128 values for each point)</a:t>
            </a:r>
          </a:p>
          <a:p>
            <a:pPr lvl="1">
              <a:lnSpc>
                <a:spcPct val="90000"/>
              </a:lnSpc>
              <a:defRPr/>
            </a:pPr>
            <a:endParaRPr lang="en-US" altLang="zh-TW" sz="2600" dirty="0" smtClean="0">
              <a:ea typeface="新細明體" pitchFamily="18" charset="-120"/>
            </a:endParaRPr>
          </a:p>
        </p:txBody>
      </p:sp>
      <p:sp>
        <p:nvSpPr>
          <p:cNvPr id="26627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800" dirty="0">
                <a:latin typeface="Times New Roman"/>
                <a:cs typeface="Times New Roman"/>
              </a:rPr>
              <a:t>SIFT – Scale Invariant Feature Transform</a:t>
            </a:r>
            <a:endParaRPr lang="zh-TW" altLang="en-US" dirty="0" smtClean="0">
              <a:latin typeface="Times New Roman"/>
              <a:ea typeface="新細明體" pitchFamily="18" charset="-120"/>
              <a:cs typeface="Times New Roman"/>
            </a:endParaRPr>
          </a:p>
        </p:txBody>
      </p:sp>
      <p:sp>
        <p:nvSpPr>
          <p:cNvPr id="26629" name="Rectangle 4"/>
          <p:cNvSpPr>
            <a:spLocks noChangeArrowheads="1"/>
          </p:cNvSpPr>
          <p:nvPr/>
        </p:nvSpPr>
        <p:spPr bwMode="auto">
          <a:xfrm>
            <a:off x="1042988" y="6308725"/>
            <a:ext cx="6192837" cy="26161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zh-CN" sz="1200" dirty="0">
                <a:solidFill>
                  <a:srgbClr val="FFFFFF"/>
                </a:solidFill>
                <a:ea typeface="宋体" charset="-122"/>
              </a:rPr>
              <a:t>S-SIFT: A Shorter SIFT without Least </a:t>
            </a:r>
            <a:r>
              <a:rPr lang="en-US" altLang="zh-CN" sz="1200" dirty="0" smtClean="0">
                <a:solidFill>
                  <a:srgbClr val="FFFFFF"/>
                </a:solidFill>
                <a:ea typeface="宋体" charset="-122"/>
              </a:rPr>
              <a:t>Discriminative </a:t>
            </a:r>
            <a:r>
              <a:rPr lang="en-US" altLang="zh-CN" sz="1200" dirty="0">
                <a:solidFill>
                  <a:srgbClr val="FFFFFF"/>
                </a:solidFill>
                <a:ea typeface="宋体" charset="-122"/>
              </a:rPr>
              <a:t>Visual Orientation</a:t>
            </a:r>
            <a:endParaRPr lang="en-US" altLang="zh-TW" sz="1200" b="1" dirty="0">
              <a:solidFill>
                <a:srgbClr val="FFFFFF"/>
              </a:solidFill>
            </a:endParaRPr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 bwMode="auto">
          <a:xfrm>
            <a:off x="6705600" y="6400800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anchor="b"/>
          <a:lstStyle>
            <a:lvl1pPr eaLnBrk="0" hangingPunct="0">
              <a:defRPr sz="2400">
                <a:solidFill>
                  <a:schemeClr val="tx1"/>
                </a:solidFill>
                <a:latin typeface="Garamond" charset="0"/>
                <a:ea typeface="ＭＳ Ｐゴシック" charset="0"/>
                <a:cs typeface="宋体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Garamond" charset="0"/>
                <a:ea typeface="宋体" charset="0"/>
                <a:cs typeface="宋体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Garamond" charset="0"/>
                <a:ea typeface="宋体" charset="0"/>
                <a:cs typeface="宋体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Garamond" charset="0"/>
                <a:ea typeface="宋体" charset="0"/>
                <a:cs typeface="宋体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Garamond" charset="0"/>
                <a:ea typeface="宋体" charset="0"/>
                <a:cs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aramond" charset="0"/>
                <a:ea typeface="宋体" charset="0"/>
                <a:cs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aramond" charset="0"/>
                <a:ea typeface="宋体" charset="0"/>
                <a:cs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aramond" charset="0"/>
                <a:ea typeface="宋体" charset="0"/>
                <a:cs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aramond" charset="0"/>
                <a:ea typeface="宋体" charset="0"/>
                <a:cs typeface="宋体" charset="0"/>
              </a:defRPr>
            </a:lvl9pPr>
          </a:lstStyle>
          <a:p>
            <a:pPr algn="r" eaLnBrk="1" hangingPunct="1"/>
            <a:fld id="{39669788-6FE7-3449-8251-9A78BFD0AE6D}" type="slidenum">
              <a:rPr lang="en-US" altLang="zh-CN" sz="1200">
                <a:solidFill>
                  <a:srgbClr val="000514"/>
                </a:solidFill>
                <a:latin typeface="Arial" charset="0"/>
              </a:rPr>
              <a:pPr algn="r" eaLnBrk="1" hangingPunct="1"/>
              <a:t>3</a:t>
            </a:fld>
            <a:endParaRPr lang="en-US" altLang="zh-CN" sz="1200" dirty="0">
              <a:solidFill>
                <a:srgbClr val="000514"/>
              </a:solidFill>
              <a:latin typeface="Arial" charset="0"/>
            </a:endParaRPr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853700"/>
            <a:ext cx="5684069" cy="2518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49269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400" dirty="0" smtClean="0">
                <a:latin typeface="Calisto MT" charset="0"/>
              </a:rPr>
              <a:t>思考题</a:t>
            </a:r>
            <a:endParaRPr lang="en-US" altLang="zh-CN" sz="4200" b="1" dirty="0">
              <a:latin typeface="Calisto MT" charset="0"/>
            </a:endParaRPr>
          </a:p>
        </p:txBody>
      </p:sp>
      <p:sp>
        <p:nvSpPr>
          <p:cNvPr id="8195" name="Rectangle 3"/>
          <p:cNvSpPr>
            <a:spLocks noGrp="1" noChangeArrowheads="1"/>
          </p:cNvSpPr>
          <p:nvPr>
            <p:ph idx="1"/>
          </p:nvPr>
        </p:nvSpPr>
        <p:spPr>
          <a:xfrm>
            <a:off x="611188" y="1773238"/>
            <a:ext cx="7921252" cy="4608090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spcAft>
                <a:spcPts val="600"/>
              </a:spcAft>
              <a:buFont typeface="Wingdings" charset="2"/>
              <a:buChar char="²"/>
            </a:pPr>
            <a:r>
              <a:rPr lang="zh-CN" altLang="en-US" sz="3100" dirty="0" smtClean="0"/>
              <a:t>怎样使用</a:t>
            </a:r>
            <a:r>
              <a:rPr lang="en-US" altLang="zh-CN" sz="3100" dirty="0" smtClean="0"/>
              <a:t>SIFT</a:t>
            </a:r>
            <a:r>
              <a:rPr lang="zh-CN" altLang="en-US" sz="3100" dirty="0" smtClean="0"/>
              <a:t>这类特征进行图像检索</a:t>
            </a:r>
            <a:endParaRPr lang="en-US" altLang="zh-CN" sz="2700" dirty="0" smtClean="0"/>
          </a:p>
          <a:p>
            <a:pPr lvl="1">
              <a:lnSpc>
                <a:spcPct val="120000"/>
              </a:lnSpc>
              <a:spcAft>
                <a:spcPts val="600"/>
              </a:spcAft>
              <a:buFont typeface="Wingdings" charset="2"/>
              <a:buChar char="u"/>
            </a:pPr>
            <a:r>
              <a:rPr lang="zh-CN" altLang="en-US" sz="2700" dirty="0" smtClean="0"/>
              <a:t>不同图像会检测出不同个数的重要点，尽管</a:t>
            </a:r>
            <a:r>
              <a:rPr lang="en-US" altLang="zh-CN" sz="2700" dirty="0" smtClean="0"/>
              <a:t>SIFT</a:t>
            </a:r>
            <a:r>
              <a:rPr lang="zh-CN" altLang="en-US" sz="2700" dirty="0" smtClean="0"/>
              <a:t>的维数相同，但把每张图像上的</a:t>
            </a:r>
            <a:r>
              <a:rPr lang="en-US" altLang="zh-CN" sz="2700" dirty="0" smtClean="0"/>
              <a:t>SIFT</a:t>
            </a:r>
            <a:r>
              <a:rPr lang="zh-CN" altLang="en-US" sz="2700" dirty="0" smtClean="0"/>
              <a:t>特征放在一起，则无法保证维数</a:t>
            </a:r>
            <a:r>
              <a:rPr lang="zh-CN" altLang="en-US" sz="2700" dirty="0" smtClean="0"/>
              <a:t>相同</a:t>
            </a:r>
            <a:endParaRPr lang="en-US" altLang="zh-CN" sz="2700" dirty="0" smtClean="0"/>
          </a:p>
          <a:p>
            <a:pPr lvl="1">
              <a:lnSpc>
                <a:spcPct val="120000"/>
              </a:lnSpc>
              <a:spcAft>
                <a:spcPts val="600"/>
              </a:spcAft>
              <a:buFont typeface="Wingdings" charset="2"/>
              <a:buChar char="u"/>
            </a:pPr>
            <a:endParaRPr lang="en-US" altLang="zh-CN" sz="2700" dirty="0"/>
          </a:p>
          <a:p>
            <a:pPr lvl="1">
              <a:lnSpc>
                <a:spcPct val="120000"/>
              </a:lnSpc>
              <a:spcAft>
                <a:spcPts val="600"/>
              </a:spcAft>
              <a:buFont typeface="Wingdings" charset="2"/>
              <a:buChar char="u"/>
            </a:pPr>
            <a:r>
              <a:rPr lang="en-US" altLang="zh-CN" sz="2700" dirty="0" smtClean="0"/>
              <a:t>SIFT</a:t>
            </a:r>
            <a:r>
              <a:rPr lang="zh-CN" altLang="en-US" sz="2700" dirty="0" smtClean="0"/>
              <a:t>特征提取过程与</a:t>
            </a:r>
            <a:r>
              <a:rPr lang="en-US" altLang="zh-CN" sz="2700" dirty="0" smtClean="0"/>
              <a:t>SURF</a:t>
            </a:r>
            <a:r>
              <a:rPr lang="zh-CN" altLang="en-US" sz="2700" dirty="0" smtClean="0"/>
              <a:t>相似，可以参考</a:t>
            </a:r>
            <a:r>
              <a:rPr lang="en-US" altLang="zh-CN" sz="2700" dirty="0" err="1" smtClean="0">
                <a:solidFill>
                  <a:srgbClr val="FF0000"/>
                </a:solidFill>
              </a:rPr>
              <a:t>matlab</a:t>
            </a:r>
            <a:r>
              <a:rPr lang="zh-CN" altLang="en-US" sz="2700" dirty="0" smtClean="0">
                <a:solidFill>
                  <a:srgbClr val="FF0000"/>
                </a:solidFill>
              </a:rPr>
              <a:t>函数</a:t>
            </a:r>
            <a:r>
              <a:rPr lang="en-US" altLang="zh-CN" sz="2700" dirty="0" smtClean="0">
                <a:solidFill>
                  <a:srgbClr val="FF0000"/>
                </a:solidFill>
              </a:rPr>
              <a:t> </a:t>
            </a:r>
            <a:r>
              <a:rPr lang="zh-CN" altLang="zh-CN" sz="2800" dirty="0">
                <a:solidFill>
                  <a:srgbClr val="FF0000"/>
                </a:solidFill>
                <a:latin typeface="Arial Unicode MS" panose="020B0604020202020204" pitchFamily="34" charset="-122"/>
                <a:ea typeface="Menlo"/>
              </a:rPr>
              <a:t>detectSURFFeatures(I)</a:t>
            </a:r>
            <a:r>
              <a:rPr lang="zh-CN" altLang="zh-CN" sz="800" dirty="0">
                <a:solidFill>
                  <a:srgbClr val="FF0000"/>
                </a:solidFill>
              </a:rPr>
              <a:t> </a:t>
            </a:r>
            <a:endParaRPr lang="zh-CN" altLang="zh-CN" sz="5400" dirty="0">
              <a:solidFill>
                <a:srgbClr val="FF0000"/>
              </a:solidFill>
              <a:latin typeface="Arial" panose="020B0604020202020204" pitchFamily="34" charset="0"/>
            </a:endParaRPr>
          </a:p>
          <a:p>
            <a:pPr lvl="1">
              <a:lnSpc>
                <a:spcPct val="120000"/>
              </a:lnSpc>
              <a:spcAft>
                <a:spcPts val="600"/>
              </a:spcAft>
              <a:buFont typeface="Wingdings" charset="2"/>
              <a:buChar char="u"/>
            </a:pPr>
            <a:r>
              <a:rPr lang="en-US" altLang="zh-CN" sz="2700" dirty="0" smtClean="0"/>
              <a:t> </a:t>
            </a:r>
            <a:endParaRPr lang="en-US" altLang="zh-CN" sz="2700" dirty="0" smtClean="0"/>
          </a:p>
          <a:p>
            <a:pPr>
              <a:lnSpc>
                <a:spcPct val="40000"/>
              </a:lnSpc>
            </a:pPr>
            <a:endParaRPr lang="en-US" altLang="zh-CN" sz="3100" dirty="0">
              <a:latin typeface="Garamond" charset="0"/>
            </a:endParaRPr>
          </a:p>
        </p:txBody>
      </p:sp>
      <p:sp>
        <p:nvSpPr>
          <p:cNvPr id="5" name="Slide Number Placeholder 3"/>
          <p:cNvSpPr txBox="1">
            <a:spLocks/>
          </p:cNvSpPr>
          <p:nvPr/>
        </p:nvSpPr>
        <p:spPr bwMode="auto">
          <a:xfrm>
            <a:off x="6705600" y="6400800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anchor="b"/>
          <a:lstStyle>
            <a:lvl1pPr eaLnBrk="0" hangingPunct="0">
              <a:defRPr sz="2400">
                <a:solidFill>
                  <a:schemeClr val="tx1"/>
                </a:solidFill>
                <a:latin typeface="Garamond" charset="0"/>
                <a:ea typeface="ＭＳ Ｐゴシック" charset="0"/>
                <a:cs typeface="宋体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Garamond" charset="0"/>
                <a:ea typeface="宋体" charset="0"/>
                <a:cs typeface="宋体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Garamond" charset="0"/>
                <a:ea typeface="宋体" charset="0"/>
                <a:cs typeface="宋体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Garamond" charset="0"/>
                <a:ea typeface="宋体" charset="0"/>
                <a:cs typeface="宋体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Garamond" charset="0"/>
                <a:ea typeface="宋体" charset="0"/>
                <a:cs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aramond" charset="0"/>
                <a:ea typeface="宋体" charset="0"/>
                <a:cs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aramond" charset="0"/>
                <a:ea typeface="宋体" charset="0"/>
                <a:cs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aramond" charset="0"/>
                <a:ea typeface="宋体" charset="0"/>
                <a:cs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aramond" charset="0"/>
                <a:ea typeface="宋体" charset="0"/>
                <a:cs typeface="宋体" charset="0"/>
              </a:defRPr>
            </a:lvl9pPr>
          </a:lstStyle>
          <a:p>
            <a:pPr algn="r" eaLnBrk="1" hangingPunct="1"/>
            <a:fld id="{39669788-6FE7-3449-8251-9A78BFD0AE6D}" type="slidenum">
              <a:rPr lang="en-US" altLang="zh-CN" sz="1200">
                <a:solidFill>
                  <a:srgbClr val="000514"/>
                </a:solidFill>
                <a:latin typeface="Arial" charset="0"/>
              </a:rPr>
              <a:pPr algn="r" eaLnBrk="1" hangingPunct="1"/>
              <a:t>30</a:t>
            </a:fld>
            <a:endParaRPr lang="en-US" altLang="zh-CN" sz="1200" dirty="0">
              <a:solidFill>
                <a:srgbClr val="000514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3245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Content Placeholder 1"/>
          <p:cNvSpPr>
            <a:spLocks noGrp="1"/>
          </p:cNvSpPr>
          <p:nvPr>
            <p:ph idx="1"/>
          </p:nvPr>
        </p:nvSpPr>
        <p:spPr>
          <a:xfrm>
            <a:off x="457200" y="1412776"/>
            <a:ext cx="8229600" cy="4968552"/>
          </a:xfrm>
        </p:spPr>
        <p:txBody>
          <a:bodyPr>
            <a:normAutofit/>
          </a:bodyPr>
          <a:lstStyle/>
          <a:p>
            <a:pPr>
              <a:spcAft>
                <a:spcPts val="0"/>
              </a:spcAft>
            </a:pPr>
            <a:r>
              <a:rPr lang="en-US" dirty="0" smtClean="0">
                <a:latin typeface="Times New Roman"/>
                <a:cs typeface="Times New Roman"/>
              </a:rPr>
              <a:t>Scale</a:t>
            </a:r>
            <a:endParaRPr lang="en-US" dirty="0">
              <a:latin typeface="Times New Roman"/>
              <a:cs typeface="Times New Roman"/>
            </a:endParaRPr>
          </a:p>
          <a:p>
            <a:pPr lvl="1">
              <a:spcAft>
                <a:spcPts val="0"/>
              </a:spcAft>
              <a:buFont typeface="Wingdings" charset="2"/>
              <a:buChar char="u"/>
            </a:pPr>
            <a:r>
              <a:rPr lang="en-US" sz="2000" dirty="0">
                <a:latin typeface="Times New Roman"/>
                <a:cs typeface="Times New Roman"/>
              </a:rPr>
              <a:t>Consider regions (e.g. circles) of different sizes around a point</a:t>
            </a:r>
          </a:p>
          <a:p>
            <a:pPr lvl="1">
              <a:spcAft>
                <a:spcPts val="0"/>
              </a:spcAft>
              <a:buFont typeface="Wingdings" charset="2"/>
              <a:buChar char="u"/>
            </a:pPr>
            <a:r>
              <a:rPr lang="en-US" sz="2000" dirty="0">
                <a:latin typeface="Times New Roman"/>
                <a:cs typeface="Times New Roman"/>
              </a:rPr>
              <a:t>Regions of corresponding sizes will look the same in both images</a:t>
            </a:r>
          </a:p>
          <a:p>
            <a:pPr lvl="1">
              <a:lnSpc>
                <a:spcPct val="90000"/>
              </a:lnSpc>
              <a:defRPr/>
            </a:pPr>
            <a:endParaRPr lang="en-US" altLang="zh-TW" sz="2600" dirty="0" smtClean="0">
              <a:ea typeface="新細明體" pitchFamily="18" charset="-120"/>
            </a:endParaRPr>
          </a:p>
        </p:txBody>
      </p:sp>
      <p:sp>
        <p:nvSpPr>
          <p:cNvPr id="26627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800" dirty="0">
                <a:latin typeface="Times New Roman"/>
                <a:cs typeface="Times New Roman"/>
              </a:rPr>
              <a:t>SIFT – Scale Invariant Feature Transform</a:t>
            </a:r>
            <a:endParaRPr lang="zh-TW" altLang="en-US" dirty="0" smtClean="0">
              <a:latin typeface="Times New Roman"/>
              <a:ea typeface="新細明體" pitchFamily="18" charset="-120"/>
              <a:cs typeface="Times New Roman"/>
            </a:endParaRPr>
          </a:p>
        </p:txBody>
      </p:sp>
      <p:sp>
        <p:nvSpPr>
          <p:cNvPr id="26629" name="Rectangle 4"/>
          <p:cNvSpPr>
            <a:spLocks noChangeArrowheads="1"/>
          </p:cNvSpPr>
          <p:nvPr/>
        </p:nvSpPr>
        <p:spPr bwMode="auto">
          <a:xfrm>
            <a:off x="1042988" y="6308725"/>
            <a:ext cx="6192837" cy="26161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zh-CN" sz="1200" dirty="0">
                <a:solidFill>
                  <a:srgbClr val="FFFFFF"/>
                </a:solidFill>
                <a:ea typeface="宋体" charset="-122"/>
              </a:rPr>
              <a:t>S-SIFT: A Shorter SIFT without Least </a:t>
            </a:r>
            <a:r>
              <a:rPr lang="en-US" altLang="zh-CN" sz="1200" dirty="0" smtClean="0">
                <a:solidFill>
                  <a:srgbClr val="FFFFFF"/>
                </a:solidFill>
                <a:ea typeface="宋体" charset="-122"/>
              </a:rPr>
              <a:t>Discriminative </a:t>
            </a:r>
            <a:r>
              <a:rPr lang="en-US" altLang="zh-CN" sz="1200" dirty="0">
                <a:solidFill>
                  <a:srgbClr val="FFFFFF"/>
                </a:solidFill>
                <a:ea typeface="宋体" charset="-122"/>
              </a:rPr>
              <a:t>Visual Orientation</a:t>
            </a:r>
            <a:endParaRPr lang="en-US" altLang="zh-TW" sz="1200" b="1" dirty="0">
              <a:solidFill>
                <a:srgbClr val="FFFFFF"/>
              </a:solidFill>
            </a:endParaRPr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 bwMode="auto">
          <a:xfrm>
            <a:off x="6705600" y="6400800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anchor="b"/>
          <a:lstStyle>
            <a:lvl1pPr eaLnBrk="0" hangingPunct="0">
              <a:defRPr sz="2400">
                <a:solidFill>
                  <a:schemeClr val="tx1"/>
                </a:solidFill>
                <a:latin typeface="Garamond" charset="0"/>
                <a:ea typeface="ＭＳ Ｐゴシック" charset="0"/>
                <a:cs typeface="宋体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Garamond" charset="0"/>
                <a:ea typeface="宋体" charset="0"/>
                <a:cs typeface="宋体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Garamond" charset="0"/>
                <a:ea typeface="宋体" charset="0"/>
                <a:cs typeface="宋体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Garamond" charset="0"/>
                <a:ea typeface="宋体" charset="0"/>
                <a:cs typeface="宋体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Garamond" charset="0"/>
                <a:ea typeface="宋体" charset="0"/>
                <a:cs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aramond" charset="0"/>
                <a:ea typeface="宋体" charset="0"/>
                <a:cs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aramond" charset="0"/>
                <a:ea typeface="宋体" charset="0"/>
                <a:cs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aramond" charset="0"/>
                <a:ea typeface="宋体" charset="0"/>
                <a:cs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aramond" charset="0"/>
                <a:ea typeface="宋体" charset="0"/>
                <a:cs typeface="宋体" charset="0"/>
              </a:defRPr>
            </a:lvl9pPr>
          </a:lstStyle>
          <a:p>
            <a:pPr algn="r" eaLnBrk="1" hangingPunct="1"/>
            <a:fld id="{39669788-6FE7-3449-8251-9A78BFD0AE6D}" type="slidenum">
              <a:rPr lang="en-US" altLang="zh-CN" sz="1200">
                <a:solidFill>
                  <a:srgbClr val="000514"/>
                </a:solidFill>
                <a:latin typeface="Arial" charset="0"/>
              </a:rPr>
              <a:pPr algn="r" eaLnBrk="1" hangingPunct="1"/>
              <a:t>4</a:t>
            </a:fld>
            <a:endParaRPr lang="en-US" altLang="zh-CN" sz="1200" dirty="0">
              <a:solidFill>
                <a:srgbClr val="000514"/>
              </a:solidFill>
              <a:latin typeface="Arial" charset="0"/>
            </a:endParaRPr>
          </a:p>
        </p:txBody>
      </p:sp>
      <p:sp>
        <p:nvSpPr>
          <p:cNvPr id="8" name="Freeform 4"/>
          <p:cNvSpPr>
            <a:spLocks/>
          </p:cNvSpPr>
          <p:nvPr/>
        </p:nvSpPr>
        <p:spPr bwMode="auto">
          <a:xfrm>
            <a:off x="1941240" y="4090032"/>
            <a:ext cx="2743200" cy="2006600"/>
          </a:xfrm>
          <a:custGeom>
            <a:avLst/>
            <a:gdLst>
              <a:gd name="T0" fmla="*/ 0 w 1728"/>
              <a:gd name="T1" fmla="*/ 2006600 h 1264"/>
              <a:gd name="T2" fmla="*/ 152400 w 1728"/>
              <a:gd name="T3" fmla="*/ 635000 h 1264"/>
              <a:gd name="T4" fmla="*/ 685800 w 1728"/>
              <a:gd name="T5" fmla="*/ 101600 h 1264"/>
              <a:gd name="T6" fmla="*/ 1676400 w 1728"/>
              <a:gd name="T7" fmla="*/ 25400 h 1264"/>
              <a:gd name="T8" fmla="*/ 2743200 w 1728"/>
              <a:gd name="T9" fmla="*/ 254000 h 126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728" h="1264">
                <a:moveTo>
                  <a:pt x="0" y="1264"/>
                </a:moveTo>
                <a:cubicBezTo>
                  <a:pt x="12" y="932"/>
                  <a:pt x="24" y="600"/>
                  <a:pt x="96" y="400"/>
                </a:cubicBezTo>
                <a:cubicBezTo>
                  <a:pt x="168" y="200"/>
                  <a:pt x="272" y="128"/>
                  <a:pt x="432" y="64"/>
                </a:cubicBezTo>
                <a:cubicBezTo>
                  <a:pt x="592" y="0"/>
                  <a:pt x="840" y="0"/>
                  <a:pt x="1056" y="16"/>
                </a:cubicBezTo>
                <a:cubicBezTo>
                  <a:pt x="1272" y="32"/>
                  <a:pt x="1500" y="96"/>
                  <a:pt x="1728" y="160"/>
                </a:cubicBezTo>
              </a:path>
            </a:pathLst>
          </a:custGeom>
          <a:noFill/>
          <a:ln w="38100" cap="flat" cmpd="sng">
            <a:solidFill>
              <a:schemeClr val="tx1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9" name="Oval 6"/>
          <p:cNvSpPr>
            <a:spLocks noChangeArrowheads="1"/>
          </p:cNvSpPr>
          <p:nvPr/>
        </p:nvSpPr>
        <p:spPr bwMode="auto">
          <a:xfrm>
            <a:off x="2412728" y="4042407"/>
            <a:ext cx="381000" cy="381000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en-US" altLang="zh-CN"/>
          </a:p>
        </p:txBody>
      </p:sp>
      <p:sp>
        <p:nvSpPr>
          <p:cNvPr id="10" name="Oval 7"/>
          <p:cNvSpPr>
            <a:spLocks noChangeArrowheads="1"/>
          </p:cNvSpPr>
          <p:nvPr/>
        </p:nvSpPr>
        <p:spPr bwMode="auto">
          <a:xfrm>
            <a:off x="2212703" y="3861432"/>
            <a:ext cx="795337" cy="790575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en-US" altLang="zh-CN"/>
          </a:p>
        </p:txBody>
      </p:sp>
      <p:sp>
        <p:nvSpPr>
          <p:cNvPr id="11" name="Oval 8"/>
          <p:cNvSpPr>
            <a:spLocks noChangeArrowheads="1"/>
          </p:cNvSpPr>
          <p:nvPr/>
        </p:nvSpPr>
        <p:spPr bwMode="auto">
          <a:xfrm>
            <a:off x="1879328" y="3570920"/>
            <a:ext cx="1447800" cy="1371600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en-US" altLang="zh-CN"/>
          </a:p>
        </p:txBody>
      </p:sp>
      <p:sp>
        <p:nvSpPr>
          <p:cNvPr id="12" name="Oval 9"/>
          <p:cNvSpPr>
            <a:spLocks noChangeArrowheads="1"/>
          </p:cNvSpPr>
          <p:nvPr/>
        </p:nvSpPr>
        <p:spPr bwMode="auto">
          <a:xfrm>
            <a:off x="1331640" y="3004182"/>
            <a:ext cx="2514600" cy="2514600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en-US" altLang="zh-CN"/>
          </a:p>
        </p:txBody>
      </p:sp>
      <p:grpSp>
        <p:nvGrpSpPr>
          <p:cNvPr id="13" name="Group 13"/>
          <p:cNvGrpSpPr>
            <a:grpSpLocks noChangeAspect="1"/>
          </p:cNvGrpSpPr>
          <p:nvPr/>
        </p:nvGrpSpPr>
        <p:grpSpPr bwMode="auto">
          <a:xfrm>
            <a:off x="6437040" y="3859845"/>
            <a:ext cx="609600" cy="560387"/>
            <a:chOff x="3024" y="2112"/>
            <a:chExt cx="2112" cy="1948"/>
          </a:xfrm>
        </p:grpSpPr>
        <p:sp>
          <p:nvSpPr>
            <p:cNvPr id="14" name="Freeform 11"/>
            <p:cNvSpPr>
              <a:spLocks noChangeAspect="1"/>
            </p:cNvSpPr>
            <p:nvPr/>
          </p:nvSpPr>
          <p:spPr bwMode="auto">
            <a:xfrm>
              <a:off x="3409" y="2796"/>
              <a:ext cx="1727" cy="1264"/>
            </a:xfrm>
            <a:custGeom>
              <a:avLst/>
              <a:gdLst>
                <a:gd name="T0" fmla="*/ 0 w 1728"/>
                <a:gd name="T1" fmla="*/ 1264 h 1264"/>
                <a:gd name="T2" fmla="*/ 96 w 1728"/>
                <a:gd name="T3" fmla="*/ 400 h 1264"/>
                <a:gd name="T4" fmla="*/ 432 w 1728"/>
                <a:gd name="T5" fmla="*/ 64 h 1264"/>
                <a:gd name="T6" fmla="*/ 1055 w 1728"/>
                <a:gd name="T7" fmla="*/ 16 h 1264"/>
                <a:gd name="T8" fmla="*/ 1727 w 1728"/>
                <a:gd name="T9" fmla="*/ 160 h 126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728" h="1264">
                  <a:moveTo>
                    <a:pt x="0" y="1264"/>
                  </a:moveTo>
                  <a:cubicBezTo>
                    <a:pt x="12" y="932"/>
                    <a:pt x="24" y="600"/>
                    <a:pt x="96" y="400"/>
                  </a:cubicBezTo>
                  <a:cubicBezTo>
                    <a:pt x="168" y="200"/>
                    <a:pt x="272" y="128"/>
                    <a:pt x="432" y="64"/>
                  </a:cubicBezTo>
                  <a:cubicBezTo>
                    <a:pt x="592" y="0"/>
                    <a:pt x="840" y="0"/>
                    <a:pt x="1056" y="16"/>
                  </a:cubicBezTo>
                  <a:cubicBezTo>
                    <a:pt x="1272" y="32"/>
                    <a:pt x="1500" y="96"/>
                    <a:pt x="1728" y="160"/>
                  </a:cubicBez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eaLnBrk="1" hangingPunct="1">
                <a:defRPr/>
              </a:pPr>
              <a:endParaRPr lang="zh-CN" altLang="en-US"/>
            </a:p>
          </p:txBody>
        </p:sp>
        <p:sp>
          <p:nvSpPr>
            <p:cNvPr id="15" name="Oval 12"/>
            <p:cNvSpPr>
              <a:spLocks noChangeAspect="1" noChangeArrowheads="1"/>
            </p:cNvSpPr>
            <p:nvPr/>
          </p:nvSpPr>
          <p:spPr bwMode="auto">
            <a:xfrm>
              <a:off x="3024" y="2112"/>
              <a:ext cx="1584" cy="1584"/>
            </a:xfrm>
            <a:prstGeom prst="ellipse">
              <a:avLst/>
            </a:prstGeom>
            <a:solidFill>
              <a:schemeClr val="accent1">
                <a:alpha val="50195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algn="ct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 algn="ct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 algn="ct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 algn="ct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 algn="ct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en-US" altLang="zh-CN"/>
            </a:p>
          </p:txBody>
        </p:sp>
      </p:grpSp>
    </p:spTree>
    <p:extLst>
      <p:ext uri="{BB962C8B-B14F-4D97-AF65-F5344CB8AC3E}">
        <p14:creationId xmlns:p14="http://schemas.microsoft.com/office/powerpoint/2010/main" val="1488386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Content Placeholder 1"/>
          <p:cNvSpPr>
            <a:spLocks noGrp="1"/>
          </p:cNvSpPr>
          <p:nvPr>
            <p:ph idx="1"/>
          </p:nvPr>
        </p:nvSpPr>
        <p:spPr>
          <a:xfrm>
            <a:off x="457200" y="1412776"/>
            <a:ext cx="8229600" cy="496855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latin typeface="Times New Roman"/>
                <a:cs typeface="Times New Roman"/>
              </a:rPr>
              <a:t>Determine </a:t>
            </a:r>
            <a:r>
              <a:rPr lang="en-US" dirty="0">
                <a:solidFill>
                  <a:srgbClr val="000099"/>
                </a:solidFill>
                <a:latin typeface="Times New Roman"/>
                <a:cs typeface="Times New Roman"/>
              </a:rPr>
              <a:t>scale</a:t>
            </a:r>
            <a:r>
              <a:rPr lang="en-US" dirty="0">
                <a:latin typeface="Times New Roman"/>
                <a:cs typeface="Times New Roman"/>
              </a:rPr>
              <a:t> (by maximizing </a:t>
            </a:r>
            <a:r>
              <a:rPr lang="en-US" dirty="0" err="1">
                <a:latin typeface="Times New Roman"/>
                <a:cs typeface="Times New Roman"/>
              </a:rPr>
              <a:t>DoG</a:t>
            </a:r>
            <a:r>
              <a:rPr lang="en-US" dirty="0">
                <a:latin typeface="Times New Roman"/>
                <a:cs typeface="Times New Roman"/>
              </a:rPr>
              <a:t> in scale and in space</a:t>
            </a:r>
            <a:r>
              <a:rPr lang="en-US" dirty="0" smtClean="0">
                <a:latin typeface="Times New Roman"/>
                <a:cs typeface="Times New Roman"/>
              </a:rPr>
              <a:t>)</a:t>
            </a:r>
            <a:endParaRPr lang="en-US" sz="2600" dirty="0">
              <a:ea typeface="新細明體" pitchFamily="18" charset="-120"/>
            </a:endParaRPr>
          </a:p>
          <a:p>
            <a:pPr lvl="1">
              <a:spcAft>
                <a:spcPts val="600"/>
              </a:spcAft>
              <a:buFont typeface="Wingdings" charset="2"/>
              <a:buChar char="u"/>
              <a:defRPr/>
            </a:pPr>
            <a:r>
              <a:rPr lang="en-US" sz="2000" dirty="0" smtClean="0">
                <a:latin typeface="Times New Roman"/>
                <a:ea typeface="黑体" pitchFamily="49" charset="-122"/>
                <a:cs typeface="Times New Roman"/>
              </a:rPr>
              <a:t>How to do the </a:t>
            </a:r>
            <a:r>
              <a:rPr lang="en-US" sz="2000" dirty="0" err="1">
                <a:latin typeface="Times New Roman"/>
                <a:ea typeface="黑体" pitchFamily="49" charset="-122"/>
                <a:cs typeface="Times New Roman"/>
              </a:rPr>
              <a:t>DoG</a:t>
            </a:r>
            <a:r>
              <a:rPr lang="en-US" sz="2000" dirty="0">
                <a:latin typeface="Times New Roman"/>
                <a:ea typeface="黑体" pitchFamily="49" charset="-122"/>
                <a:cs typeface="Times New Roman"/>
              </a:rPr>
              <a:t> </a:t>
            </a:r>
            <a:r>
              <a:rPr lang="en-US" sz="2000" dirty="0" smtClean="0">
                <a:latin typeface="Times New Roman"/>
                <a:ea typeface="黑体" pitchFamily="49" charset="-122"/>
                <a:cs typeface="Times New Roman"/>
              </a:rPr>
              <a:t>(</a:t>
            </a:r>
            <a:r>
              <a:rPr lang="en-US" sz="2000" dirty="0">
                <a:latin typeface="Times New Roman"/>
                <a:ea typeface="黑体" pitchFamily="49" charset="-122"/>
                <a:cs typeface="Times New Roman"/>
              </a:rPr>
              <a:t>Difference of </a:t>
            </a:r>
            <a:r>
              <a:rPr lang="en-US" sz="2000" dirty="0" smtClean="0">
                <a:latin typeface="Times New Roman"/>
                <a:ea typeface="黑体" pitchFamily="49" charset="-122"/>
                <a:cs typeface="Times New Roman"/>
              </a:rPr>
              <a:t>Gaussians) calculation ?</a:t>
            </a:r>
          </a:p>
          <a:p>
            <a:pPr>
              <a:spcAft>
                <a:spcPts val="600"/>
              </a:spcAft>
            </a:pPr>
            <a:r>
              <a:rPr lang="en-US" altLang="zh-CN" dirty="0" smtClean="0">
                <a:latin typeface="Times New Roman"/>
                <a:cs typeface="Times New Roman"/>
              </a:rPr>
              <a:t>Introduction of </a:t>
            </a:r>
            <a:r>
              <a:rPr lang="en-US" dirty="0" err="1" smtClean="0">
                <a:latin typeface="Times New Roman"/>
                <a:cs typeface="Times New Roman"/>
              </a:rPr>
              <a:t>DoG</a:t>
            </a:r>
            <a:endParaRPr lang="en-US" dirty="0" smtClean="0">
              <a:latin typeface="Times New Roman"/>
              <a:cs typeface="Times New Roman"/>
            </a:endParaRPr>
          </a:p>
        </p:txBody>
      </p:sp>
      <p:sp>
        <p:nvSpPr>
          <p:cNvPr id="26627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>
              <a:spcAft>
                <a:spcPts val="600"/>
              </a:spcAft>
              <a:defRPr/>
            </a:pPr>
            <a:r>
              <a:rPr lang="en-US" altLang="zh-CN" sz="4000" dirty="0">
                <a:latin typeface="Times New Roman"/>
                <a:ea typeface="新細明體" pitchFamily="18" charset="-120"/>
                <a:cs typeface="Times New Roman"/>
              </a:rPr>
              <a:t>Scale</a:t>
            </a:r>
            <a:r>
              <a:rPr lang="en-US" altLang="zh-CN" sz="4000" dirty="0" smtClean="0">
                <a:latin typeface="Times New Roman"/>
                <a:ea typeface="新細明體" pitchFamily="18" charset="-120"/>
                <a:cs typeface="Times New Roman"/>
              </a:rPr>
              <a:t>-Space </a:t>
            </a:r>
            <a:r>
              <a:rPr lang="en-US" altLang="zh-CN" sz="4000" dirty="0" err="1">
                <a:latin typeface="Times New Roman"/>
                <a:ea typeface="新細明體" pitchFamily="18" charset="-120"/>
                <a:cs typeface="Times New Roman"/>
              </a:rPr>
              <a:t>E</a:t>
            </a:r>
            <a:r>
              <a:rPr lang="en-US" altLang="zh-CN" sz="4000" dirty="0" err="1" smtClean="0">
                <a:latin typeface="Times New Roman"/>
                <a:ea typeface="新細明體" pitchFamily="18" charset="-120"/>
                <a:cs typeface="Times New Roman"/>
              </a:rPr>
              <a:t>xtrema</a:t>
            </a:r>
            <a:r>
              <a:rPr lang="en-US" altLang="zh-CN" sz="4000" dirty="0" smtClean="0">
                <a:latin typeface="Times New Roman"/>
                <a:ea typeface="新細明體" pitchFamily="18" charset="-120"/>
                <a:cs typeface="Times New Roman"/>
              </a:rPr>
              <a:t> Detection</a:t>
            </a:r>
            <a:endParaRPr lang="en-US" altLang="zh-CN" sz="4000" dirty="0">
              <a:latin typeface="Times New Roman"/>
              <a:ea typeface="新細明體" pitchFamily="18" charset="-120"/>
              <a:cs typeface="Times New Roman"/>
            </a:endParaRPr>
          </a:p>
        </p:txBody>
      </p:sp>
      <p:sp>
        <p:nvSpPr>
          <p:cNvPr id="26629" name="Rectangle 4"/>
          <p:cNvSpPr>
            <a:spLocks noChangeArrowheads="1"/>
          </p:cNvSpPr>
          <p:nvPr/>
        </p:nvSpPr>
        <p:spPr bwMode="auto">
          <a:xfrm>
            <a:off x="1042988" y="6308725"/>
            <a:ext cx="6192837" cy="26161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zh-CN" sz="1200" dirty="0">
                <a:solidFill>
                  <a:srgbClr val="FFFFFF"/>
                </a:solidFill>
                <a:ea typeface="宋体" charset="-122"/>
              </a:rPr>
              <a:t>S-SIFT: A Shorter SIFT without Least </a:t>
            </a:r>
            <a:r>
              <a:rPr lang="en-US" altLang="zh-CN" sz="1200" dirty="0" smtClean="0">
                <a:solidFill>
                  <a:srgbClr val="FFFFFF"/>
                </a:solidFill>
                <a:ea typeface="宋体" charset="-122"/>
              </a:rPr>
              <a:t>Discriminative </a:t>
            </a:r>
            <a:r>
              <a:rPr lang="en-US" altLang="zh-CN" sz="1200" dirty="0">
                <a:solidFill>
                  <a:srgbClr val="FFFFFF"/>
                </a:solidFill>
                <a:ea typeface="宋体" charset="-122"/>
              </a:rPr>
              <a:t>Visual Orientation</a:t>
            </a:r>
            <a:endParaRPr lang="en-US" altLang="zh-TW" sz="1200" b="1" dirty="0">
              <a:solidFill>
                <a:srgbClr val="FFFFFF"/>
              </a:solidFill>
            </a:endParaRPr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 bwMode="auto">
          <a:xfrm>
            <a:off x="6705600" y="6400800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anchor="b"/>
          <a:lstStyle>
            <a:lvl1pPr eaLnBrk="0" hangingPunct="0">
              <a:defRPr sz="2400">
                <a:solidFill>
                  <a:schemeClr val="tx1"/>
                </a:solidFill>
                <a:latin typeface="Garamond" charset="0"/>
                <a:ea typeface="ＭＳ Ｐゴシック" charset="0"/>
                <a:cs typeface="宋体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Garamond" charset="0"/>
                <a:ea typeface="宋体" charset="0"/>
                <a:cs typeface="宋体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Garamond" charset="0"/>
                <a:ea typeface="宋体" charset="0"/>
                <a:cs typeface="宋体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Garamond" charset="0"/>
                <a:ea typeface="宋体" charset="0"/>
                <a:cs typeface="宋体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Garamond" charset="0"/>
                <a:ea typeface="宋体" charset="0"/>
                <a:cs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aramond" charset="0"/>
                <a:ea typeface="宋体" charset="0"/>
                <a:cs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aramond" charset="0"/>
                <a:ea typeface="宋体" charset="0"/>
                <a:cs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aramond" charset="0"/>
                <a:ea typeface="宋体" charset="0"/>
                <a:cs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aramond" charset="0"/>
                <a:ea typeface="宋体" charset="0"/>
                <a:cs typeface="宋体" charset="0"/>
              </a:defRPr>
            </a:lvl9pPr>
          </a:lstStyle>
          <a:p>
            <a:pPr algn="r" eaLnBrk="1" hangingPunct="1"/>
            <a:fld id="{39669788-6FE7-3449-8251-9A78BFD0AE6D}" type="slidenum">
              <a:rPr lang="en-US" altLang="zh-CN" sz="1200">
                <a:solidFill>
                  <a:srgbClr val="000514"/>
                </a:solidFill>
                <a:latin typeface="Arial" charset="0"/>
              </a:rPr>
              <a:pPr algn="r" eaLnBrk="1" hangingPunct="1"/>
              <a:t>5</a:t>
            </a:fld>
            <a:endParaRPr lang="en-US" altLang="zh-CN" sz="1200" dirty="0">
              <a:solidFill>
                <a:srgbClr val="000514"/>
              </a:solidFill>
              <a:latin typeface="Arial" charset="0"/>
            </a:endParaRPr>
          </a:p>
        </p:txBody>
      </p:sp>
      <p:graphicFrame>
        <p:nvGraphicFramePr>
          <p:cNvPr id="1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73053367"/>
              </p:ext>
            </p:extLst>
          </p:nvPr>
        </p:nvGraphicFramePr>
        <p:xfrm>
          <a:off x="1187624" y="3861048"/>
          <a:ext cx="3322637" cy="411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3" name="Equation" r:id="rId4" imgW="1638300" imgH="203200" progId="Equation.DSMT4">
                  <p:embed/>
                </p:oleObj>
              </mc:Choice>
              <mc:Fallback>
                <p:oleObj name="Equation" r:id="rId4" imgW="1638300" imgH="203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624" y="3861048"/>
                        <a:ext cx="3322637" cy="4111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72352392"/>
              </p:ext>
            </p:extLst>
          </p:nvPr>
        </p:nvGraphicFramePr>
        <p:xfrm>
          <a:off x="1187624" y="4221088"/>
          <a:ext cx="2733675" cy="941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4" name="Equation" r:id="rId6" imgW="1219200" imgH="419100" progId="Equation.3">
                  <p:embed/>
                </p:oleObj>
              </mc:Choice>
              <mc:Fallback>
                <p:oleObj name="Equation" r:id="rId6" imgW="1219200" imgH="419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624" y="4221088"/>
                        <a:ext cx="2733675" cy="941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/>
          <p:cNvSpPr/>
          <p:nvPr/>
        </p:nvSpPr>
        <p:spPr>
          <a:xfrm>
            <a:off x="1979712" y="3068960"/>
            <a:ext cx="12362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smtClean="0">
                <a:latin typeface="Times New Roman"/>
                <a:ea typeface="黑体" pitchFamily="49" charset="-122"/>
                <a:cs typeface="Times New Roman"/>
              </a:rPr>
              <a:t>1D </a:t>
            </a:r>
            <a:r>
              <a:rPr lang="en-US" altLang="zh-CN" sz="2400" dirty="0" err="1" smtClean="0">
                <a:latin typeface="Times New Roman"/>
                <a:ea typeface="黑体" pitchFamily="49" charset="-122"/>
                <a:cs typeface="Times New Roman"/>
              </a:rPr>
              <a:t>DoG</a:t>
            </a:r>
            <a:endParaRPr lang="en-US" sz="2400" dirty="0"/>
          </a:p>
        </p:txBody>
      </p:sp>
      <p:pic>
        <p:nvPicPr>
          <p:cNvPr id="21" name="Picture 4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2708920"/>
            <a:ext cx="4026024" cy="31855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06772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Content Placeholder 1"/>
          <p:cNvSpPr>
            <a:spLocks noGrp="1"/>
          </p:cNvSpPr>
          <p:nvPr>
            <p:ph idx="1"/>
          </p:nvPr>
        </p:nvSpPr>
        <p:spPr>
          <a:xfrm>
            <a:off x="457200" y="1412776"/>
            <a:ext cx="8229600" cy="496855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 smtClean="0">
                <a:latin typeface="Times New Roman"/>
                <a:cs typeface="Times New Roman"/>
              </a:rPr>
              <a:t>2D </a:t>
            </a:r>
            <a:r>
              <a:rPr lang="en-US" dirty="0" err="1" smtClean="0">
                <a:latin typeface="Times New Roman"/>
                <a:cs typeface="Times New Roman"/>
              </a:rPr>
              <a:t>DoG</a:t>
            </a:r>
            <a:endParaRPr lang="en-US" dirty="0" smtClean="0">
              <a:latin typeface="Times New Roman"/>
              <a:cs typeface="Times New Roman"/>
            </a:endParaRPr>
          </a:p>
          <a:p>
            <a:pPr marL="0" indent="0">
              <a:spcAft>
                <a:spcPts val="600"/>
              </a:spcAft>
              <a:buNone/>
            </a:pPr>
            <a:endParaRPr lang="en-US" dirty="0" smtClean="0">
              <a:latin typeface="Times New Roman"/>
              <a:cs typeface="Times New Roman"/>
            </a:endParaRPr>
          </a:p>
          <a:p>
            <a:pPr>
              <a:spcAft>
                <a:spcPts val="600"/>
              </a:spcAft>
            </a:pPr>
            <a:r>
              <a:rPr lang="en-US" dirty="0" smtClean="0">
                <a:latin typeface="Times New Roman"/>
                <a:cs typeface="Times New Roman"/>
              </a:rPr>
              <a:t>The function of 2D </a:t>
            </a:r>
            <a:r>
              <a:rPr lang="en-US" dirty="0" err="1" smtClean="0">
                <a:latin typeface="Times New Roman"/>
                <a:cs typeface="Times New Roman"/>
              </a:rPr>
              <a:t>DoG</a:t>
            </a:r>
            <a:endParaRPr lang="en-US" dirty="0">
              <a:latin typeface="Times New Roman"/>
              <a:cs typeface="Times New Roman"/>
            </a:endParaRPr>
          </a:p>
          <a:p>
            <a:pPr lvl="1">
              <a:spcAft>
                <a:spcPts val="600"/>
              </a:spcAft>
              <a:buFont typeface="Wingdings" charset="2"/>
              <a:buChar char="u"/>
              <a:defRPr/>
            </a:pPr>
            <a:r>
              <a:rPr lang="en-US" sz="2000" dirty="0" err="1" smtClean="0">
                <a:latin typeface="Times New Roman"/>
                <a:cs typeface="Times New Roman"/>
              </a:rPr>
              <a:t>Laplacian</a:t>
            </a:r>
            <a:r>
              <a:rPr lang="en-US" sz="2000" dirty="0" smtClean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or </a:t>
            </a:r>
            <a:r>
              <a:rPr lang="en-US" sz="2000" dirty="0" err="1">
                <a:latin typeface="Times New Roman"/>
                <a:cs typeface="Times New Roman"/>
              </a:rPr>
              <a:t>DoG</a:t>
            </a:r>
            <a:r>
              <a:rPr lang="en-US" sz="2000" dirty="0">
                <a:latin typeface="Times New Roman"/>
                <a:cs typeface="Times New Roman"/>
              </a:rPr>
              <a:t> kernel is a matching filter. It finds blob-like structure (</a:t>
            </a:r>
            <a:r>
              <a:rPr lang="zh-CN" altLang="en-US" sz="2000" dirty="0">
                <a:latin typeface="Times New Roman"/>
                <a:cs typeface="Times New Roman"/>
              </a:rPr>
              <a:t>斑点状结构</a:t>
            </a:r>
            <a:r>
              <a:rPr lang="en-US" sz="2000" dirty="0" smtClean="0">
                <a:latin typeface="Times New Roman"/>
                <a:cs typeface="Times New Roman"/>
              </a:rPr>
              <a:t>)</a:t>
            </a:r>
            <a:endParaRPr lang="en-US" sz="2000" dirty="0">
              <a:latin typeface="Times New Roman"/>
              <a:cs typeface="Times New Roman"/>
            </a:endParaRPr>
          </a:p>
          <a:p>
            <a:pPr lvl="1">
              <a:spcAft>
                <a:spcPts val="600"/>
              </a:spcAft>
              <a:buFont typeface="Wingdings" charset="2"/>
              <a:buChar char="u"/>
              <a:defRPr/>
            </a:pPr>
            <a:r>
              <a:rPr lang="en-US" sz="2000" dirty="0" smtClean="0">
                <a:latin typeface="Times New Roman"/>
                <a:cs typeface="Times New Roman"/>
              </a:rPr>
              <a:t>It </a:t>
            </a:r>
            <a:r>
              <a:rPr lang="en-US" sz="2000" dirty="0">
                <a:latin typeface="Times New Roman"/>
                <a:cs typeface="Times New Roman"/>
              </a:rPr>
              <a:t>turns out to be also successful in getting characteristic scale of other structures, such as corner regions. </a:t>
            </a:r>
          </a:p>
          <a:p>
            <a:pPr lvl="1">
              <a:spcAft>
                <a:spcPts val="600"/>
              </a:spcAft>
              <a:buFont typeface="Wingdings" charset="2"/>
              <a:buChar char="u"/>
              <a:defRPr/>
            </a:pPr>
            <a:endParaRPr lang="en-US" sz="2000" dirty="0" smtClean="0">
              <a:latin typeface="Times New Roman"/>
              <a:cs typeface="Times New Roman"/>
            </a:endParaRPr>
          </a:p>
        </p:txBody>
      </p:sp>
      <p:sp>
        <p:nvSpPr>
          <p:cNvPr id="26627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>
              <a:spcAft>
                <a:spcPts val="600"/>
              </a:spcAft>
              <a:defRPr/>
            </a:pPr>
            <a:r>
              <a:rPr lang="en-US" altLang="zh-CN" sz="4000" dirty="0" smtClean="0">
                <a:latin typeface="Times New Roman"/>
                <a:ea typeface="新細明體" pitchFamily="18" charset="-120"/>
                <a:cs typeface="Times New Roman"/>
              </a:rPr>
              <a:t>Two dimensional </a:t>
            </a:r>
            <a:r>
              <a:rPr lang="en-US" altLang="zh-CN" sz="4000" dirty="0" err="1" smtClean="0">
                <a:latin typeface="Times New Roman"/>
                <a:ea typeface="新細明體" pitchFamily="18" charset="-120"/>
                <a:cs typeface="Times New Roman"/>
              </a:rPr>
              <a:t>DoG</a:t>
            </a:r>
            <a:endParaRPr lang="en-US" altLang="zh-CN" sz="4000" dirty="0">
              <a:latin typeface="Times New Roman"/>
              <a:ea typeface="新細明體" pitchFamily="18" charset="-120"/>
              <a:cs typeface="Times New Roman"/>
            </a:endParaRPr>
          </a:p>
        </p:txBody>
      </p:sp>
      <p:sp>
        <p:nvSpPr>
          <p:cNvPr id="26629" name="Rectangle 4"/>
          <p:cNvSpPr>
            <a:spLocks noChangeArrowheads="1"/>
          </p:cNvSpPr>
          <p:nvPr/>
        </p:nvSpPr>
        <p:spPr bwMode="auto">
          <a:xfrm>
            <a:off x="1042988" y="6308725"/>
            <a:ext cx="6192837" cy="26161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zh-CN" sz="1200" dirty="0">
                <a:solidFill>
                  <a:srgbClr val="FFFFFF"/>
                </a:solidFill>
                <a:ea typeface="宋体" charset="-122"/>
              </a:rPr>
              <a:t>S-SIFT: A Shorter SIFT without Least </a:t>
            </a:r>
            <a:r>
              <a:rPr lang="en-US" altLang="zh-CN" sz="1200" dirty="0" smtClean="0">
                <a:solidFill>
                  <a:srgbClr val="FFFFFF"/>
                </a:solidFill>
                <a:ea typeface="宋体" charset="-122"/>
              </a:rPr>
              <a:t>Discriminative </a:t>
            </a:r>
            <a:r>
              <a:rPr lang="en-US" altLang="zh-CN" sz="1200" dirty="0">
                <a:solidFill>
                  <a:srgbClr val="FFFFFF"/>
                </a:solidFill>
                <a:ea typeface="宋体" charset="-122"/>
              </a:rPr>
              <a:t>Visual Orientation</a:t>
            </a:r>
            <a:endParaRPr lang="en-US" altLang="zh-TW" sz="1200" b="1" dirty="0">
              <a:solidFill>
                <a:srgbClr val="FFFFFF"/>
              </a:solidFill>
            </a:endParaRPr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 bwMode="auto">
          <a:xfrm>
            <a:off x="6705600" y="6400800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anchor="b"/>
          <a:lstStyle>
            <a:lvl1pPr eaLnBrk="0" hangingPunct="0">
              <a:defRPr sz="2400">
                <a:solidFill>
                  <a:schemeClr val="tx1"/>
                </a:solidFill>
                <a:latin typeface="Garamond" charset="0"/>
                <a:ea typeface="ＭＳ Ｐゴシック" charset="0"/>
                <a:cs typeface="宋体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Garamond" charset="0"/>
                <a:ea typeface="宋体" charset="0"/>
                <a:cs typeface="宋体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Garamond" charset="0"/>
                <a:ea typeface="宋体" charset="0"/>
                <a:cs typeface="宋体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Garamond" charset="0"/>
                <a:ea typeface="宋体" charset="0"/>
                <a:cs typeface="宋体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Garamond" charset="0"/>
                <a:ea typeface="宋体" charset="0"/>
                <a:cs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aramond" charset="0"/>
                <a:ea typeface="宋体" charset="0"/>
                <a:cs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aramond" charset="0"/>
                <a:ea typeface="宋体" charset="0"/>
                <a:cs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aramond" charset="0"/>
                <a:ea typeface="宋体" charset="0"/>
                <a:cs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aramond" charset="0"/>
                <a:ea typeface="宋体" charset="0"/>
                <a:cs typeface="宋体" charset="0"/>
              </a:defRPr>
            </a:lvl9pPr>
          </a:lstStyle>
          <a:p>
            <a:pPr algn="r" eaLnBrk="1" hangingPunct="1"/>
            <a:fld id="{39669788-6FE7-3449-8251-9A78BFD0AE6D}" type="slidenum">
              <a:rPr lang="en-US" altLang="zh-CN" sz="1200">
                <a:solidFill>
                  <a:srgbClr val="000514"/>
                </a:solidFill>
                <a:latin typeface="Arial" charset="0"/>
              </a:rPr>
              <a:pPr algn="r" eaLnBrk="1" hangingPunct="1"/>
              <a:t>6</a:t>
            </a:fld>
            <a:endParaRPr lang="en-US" altLang="zh-CN" sz="1200" dirty="0">
              <a:solidFill>
                <a:srgbClr val="000514"/>
              </a:solidFill>
              <a:latin typeface="Arial" charset="0"/>
            </a:endParaRPr>
          </a:p>
        </p:txBody>
      </p:sp>
      <p:graphicFrame>
        <p:nvGraphicFramePr>
          <p:cNvPr id="1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8598524"/>
              </p:ext>
            </p:extLst>
          </p:nvPr>
        </p:nvGraphicFramePr>
        <p:xfrm>
          <a:off x="971600" y="1893756"/>
          <a:ext cx="3600400" cy="383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89" name="Equation" r:id="rId4" imgW="1905000" imgH="203200" progId="Equation.3">
                  <p:embed/>
                </p:oleObj>
              </mc:Choice>
              <mc:Fallback>
                <p:oleObj name="Equation" r:id="rId4" imgW="1905000" imgH="203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600" y="1893756"/>
                        <a:ext cx="3600400" cy="38311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66131344"/>
              </p:ext>
            </p:extLst>
          </p:nvPr>
        </p:nvGraphicFramePr>
        <p:xfrm>
          <a:off x="5148064" y="1484784"/>
          <a:ext cx="2736304" cy="7622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90" name="Equation" r:id="rId6" imgW="1459866" imgH="406224" progId="Equation.DSMT4">
                  <p:embed/>
                </p:oleObj>
              </mc:Choice>
              <mc:Fallback>
                <p:oleObj name="Equation" r:id="rId6" imgW="1459866" imgH="406224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48064" y="1484784"/>
                        <a:ext cx="2736304" cy="76229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73991384"/>
              </p:ext>
            </p:extLst>
          </p:nvPr>
        </p:nvGraphicFramePr>
        <p:xfrm>
          <a:off x="4499992" y="2348880"/>
          <a:ext cx="1584176" cy="3792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91" name="Equation" r:id="rId8" imgW="850900" imgH="203200" progId="Equation.3">
                  <p:embed/>
                </p:oleObj>
              </mc:Choice>
              <mc:Fallback>
                <p:oleObj name="Equation" r:id="rId8" imgW="850900" imgH="203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99992" y="2348880"/>
                        <a:ext cx="1584176" cy="37927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15616" y="4220061"/>
            <a:ext cx="7020272" cy="2610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40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>
              <a:spcAft>
                <a:spcPts val="600"/>
              </a:spcAft>
              <a:defRPr/>
            </a:pPr>
            <a:r>
              <a:rPr lang="en-US" altLang="zh-CN" sz="4000" dirty="0" smtClean="0">
                <a:latin typeface="Times New Roman"/>
                <a:ea typeface="新細明體" pitchFamily="18" charset="-120"/>
                <a:cs typeface="Times New Roman"/>
              </a:rPr>
              <a:t>Two dimensional </a:t>
            </a:r>
            <a:r>
              <a:rPr lang="en-US" altLang="zh-CN" sz="4000" dirty="0" err="1" smtClean="0">
                <a:latin typeface="Times New Roman"/>
                <a:ea typeface="新細明體" pitchFamily="18" charset="-120"/>
                <a:cs typeface="Times New Roman"/>
              </a:rPr>
              <a:t>DoG</a:t>
            </a:r>
            <a:endParaRPr lang="en-US" altLang="zh-CN" sz="4000" dirty="0">
              <a:latin typeface="Times New Roman"/>
              <a:ea typeface="新細明體" pitchFamily="18" charset="-120"/>
              <a:cs typeface="Times New Roman"/>
            </a:endParaRPr>
          </a:p>
        </p:txBody>
      </p:sp>
      <p:sp>
        <p:nvSpPr>
          <p:cNvPr id="26629" name="Rectangle 4"/>
          <p:cNvSpPr>
            <a:spLocks noChangeArrowheads="1"/>
          </p:cNvSpPr>
          <p:nvPr/>
        </p:nvSpPr>
        <p:spPr bwMode="auto">
          <a:xfrm>
            <a:off x="1042988" y="6308725"/>
            <a:ext cx="6192837" cy="26161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zh-CN" sz="1200" dirty="0">
                <a:solidFill>
                  <a:srgbClr val="FFFFFF"/>
                </a:solidFill>
                <a:ea typeface="宋体" charset="-122"/>
              </a:rPr>
              <a:t>S-SIFT: A Shorter SIFT without Least </a:t>
            </a:r>
            <a:r>
              <a:rPr lang="en-US" altLang="zh-CN" sz="1200" dirty="0" smtClean="0">
                <a:solidFill>
                  <a:srgbClr val="FFFFFF"/>
                </a:solidFill>
                <a:ea typeface="宋体" charset="-122"/>
              </a:rPr>
              <a:t>Discriminative </a:t>
            </a:r>
            <a:r>
              <a:rPr lang="en-US" altLang="zh-CN" sz="1200" dirty="0">
                <a:solidFill>
                  <a:srgbClr val="FFFFFF"/>
                </a:solidFill>
                <a:ea typeface="宋体" charset="-122"/>
              </a:rPr>
              <a:t>Visual Orientation</a:t>
            </a:r>
            <a:endParaRPr lang="en-US" altLang="zh-TW" sz="1200" b="1" dirty="0">
              <a:solidFill>
                <a:srgbClr val="FFFFFF"/>
              </a:solidFill>
            </a:endParaRPr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 bwMode="auto">
          <a:xfrm>
            <a:off x="6705600" y="6400800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anchor="b"/>
          <a:lstStyle>
            <a:lvl1pPr eaLnBrk="0" hangingPunct="0">
              <a:defRPr sz="2400">
                <a:solidFill>
                  <a:schemeClr val="tx1"/>
                </a:solidFill>
                <a:latin typeface="Garamond" charset="0"/>
                <a:ea typeface="ＭＳ Ｐゴシック" charset="0"/>
                <a:cs typeface="宋体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Garamond" charset="0"/>
                <a:ea typeface="宋体" charset="0"/>
                <a:cs typeface="宋体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Garamond" charset="0"/>
                <a:ea typeface="宋体" charset="0"/>
                <a:cs typeface="宋体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Garamond" charset="0"/>
                <a:ea typeface="宋体" charset="0"/>
                <a:cs typeface="宋体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Garamond" charset="0"/>
                <a:ea typeface="宋体" charset="0"/>
                <a:cs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aramond" charset="0"/>
                <a:ea typeface="宋体" charset="0"/>
                <a:cs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aramond" charset="0"/>
                <a:ea typeface="宋体" charset="0"/>
                <a:cs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aramond" charset="0"/>
                <a:ea typeface="宋体" charset="0"/>
                <a:cs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aramond" charset="0"/>
                <a:ea typeface="宋体" charset="0"/>
                <a:cs typeface="宋体" charset="0"/>
              </a:defRPr>
            </a:lvl9pPr>
          </a:lstStyle>
          <a:p>
            <a:pPr algn="r" eaLnBrk="1" hangingPunct="1"/>
            <a:fld id="{39669788-6FE7-3449-8251-9A78BFD0AE6D}" type="slidenum">
              <a:rPr lang="en-US" altLang="zh-CN" sz="1200">
                <a:solidFill>
                  <a:srgbClr val="000514"/>
                </a:solidFill>
                <a:latin typeface="Arial" charset="0"/>
              </a:rPr>
              <a:pPr algn="r" eaLnBrk="1" hangingPunct="1"/>
              <a:t>7</a:t>
            </a:fld>
            <a:endParaRPr lang="en-US" altLang="zh-CN" sz="1200" dirty="0">
              <a:solidFill>
                <a:srgbClr val="000514"/>
              </a:solidFill>
              <a:latin typeface="Arial" charset="0"/>
            </a:endParaRPr>
          </a:p>
        </p:txBody>
      </p:sp>
      <p:graphicFrame>
        <p:nvGraphicFramePr>
          <p:cNvPr id="9" name="Object 11"/>
          <p:cNvGraphicFramePr>
            <a:graphicFrameLocks noGrp="1" noChangeAspect="1"/>
          </p:cNvGraphicFramePr>
          <p:nvPr>
            <p:ph sz="quarter" idx="4294967295"/>
          </p:nvPr>
        </p:nvGraphicFramePr>
        <p:xfrm>
          <a:off x="457200" y="2724150"/>
          <a:ext cx="914400" cy="323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58" name="Equation" r:id="rId4" imgW="609336" imgH="215806" progId="Equation.3">
                  <p:embed/>
                </p:oleObj>
              </mc:Choice>
              <mc:Fallback>
                <p:oleObj name="Equation" r:id="rId4" imgW="609336" imgH="215806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2724150"/>
                        <a:ext cx="914400" cy="323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225"/>
          <a:stretch>
            <a:fillRect/>
          </a:stretch>
        </p:blipFill>
        <p:spPr bwMode="auto">
          <a:xfrm>
            <a:off x="1371600" y="1295400"/>
            <a:ext cx="5483225" cy="2312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1" name="Object 7"/>
          <p:cNvGraphicFramePr>
            <a:graphicFrameLocks noChangeAspect="1"/>
          </p:cNvGraphicFramePr>
          <p:nvPr/>
        </p:nvGraphicFramePr>
        <p:xfrm>
          <a:off x="6629400" y="2667000"/>
          <a:ext cx="2057400" cy="274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59" name="Equation" r:id="rId7" imgW="1612900" imgH="215900" progId="Equation.3">
                  <p:embed/>
                </p:oleObj>
              </mc:Choice>
              <mc:Fallback>
                <p:oleObj name="Equation" r:id="rId7" imgW="1612900" imgH="215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29400" y="2667000"/>
                        <a:ext cx="2057400" cy="2746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0"/>
          <p:cNvGraphicFramePr>
            <a:graphicFrameLocks noChangeAspect="1"/>
          </p:cNvGraphicFramePr>
          <p:nvPr/>
        </p:nvGraphicFramePr>
        <p:xfrm>
          <a:off x="457200" y="3124200"/>
          <a:ext cx="762000" cy="309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60" name="Equation" r:id="rId9" imgW="532937" imgH="215713" progId="Equation.3">
                  <p:embed/>
                </p:oleObj>
              </mc:Choice>
              <mc:Fallback>
                <p:oleObj name="Equation" r:id="rId9" imgW="532937" imgH="215713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3124200"/>
                        <a:ext cx="762000" cy="309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3"/>
          <p:cNvGraphicFramePr>
            <a:graphicFrameLocks noGrp="1" noChangeAspect="1"/>
          </p:cNvGraphicFramePr>
          <p:nvPr>
            <p:ph sz="quarter" idx="4294967295"/>
          </p:nvPr>
        </p:nvGraphicFramePr>
        <p:xfrm>
          <a:off x="457200" y="2305050"/>
          <a:ext cx="1041400" cy="36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61" name="Equation" r:id="rId11" imgW="660400" imgH="228600" progId="Equation.3">
                  <p:embed/>
                </p:oleObj>
              </mc:Choice>
              <mc:Fallback>
                <p:oleObj name="Equation" r:id="rId11" imgW="6604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2305050"/>
                        <a:ext cx="1041400" cy="361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610"/>
          <a:stretch>
            <a:fillRect/>
          </a:stretch>
        </p:blipFill>
        <p:spPr bwMode="auto">
          <a:xfrm>
            <a:off x="611188" y="3733800"/>
            <a:ext cx="7416800" cy="146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4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002"/>
          <a:stretch>
            <a:fillRect/>
          </a:stretch>
        </p:blipFill>
        <p:spPr bwMode="auto">
          <a:xfrm>
            <a:off x="1295400" y="5257800"/>
            <a:ext cx="5905500" cy="147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11395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Content Placeholder 104"/>
          <p:cNvSpPr>
            <a:spLocks noGrp="1"/>
          </p:cNvSpPr>
          <p:nvPr>
            <p:ph idx="1"/>
          </p:nvPr>
        </p:nvSpPr>
        <p:spPr>
          <a:xfrm>
            <a:off x="457200" y="1600200"/>
            <a:ext cx="8362950" cy="4530725"/>
          </a:xfrm>
        </p:spPr>
        <p:txBody>
          <a:bodyPr/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altLang="zh-CN" sz="2000" dirty="0" smtClean="0">
                <a:latin typeface="Times New Roman"/>
                <a:cs typeface="Times New Roman"/>
              </a:rPr>
              <a:t>Scale-space </a:t>
            </a:r>
            <a:r>
              <a:rPr lang="en-US" altLang="zh-CN" sz="2000" dirty="0" err="1" smtClean="0">
                <a:latin typeface="Times New Roman"/>
                <a:cs typeface="Times New Roman"/>
              </a:rPr>
              <a:t>extrema</a:t>
            </a:r>
            <a:r>
              <a:rPr lang="en-US" altLang="zh-CN" sz="2000" dirty="0" smtClean="0">
                <a:latin typeface="Times New Roman"/>
                <a:cs typeface="Times New Roman"/>
              </a:rPr>
              <a:t> detection</a:t>
            </a:r>
            <a:endParaRPr lang="en-US" altLang="zh-TW" sz="2000" dirty="0">
              <a:latin typeface="Times New Roman"/>
              <a:cs typeface="Times New Roman"/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Wingdings" charset="2"/>
              <a:buChar char="u"/>
            </a:pPr>
            <a:r>
              <a:rPr lang="en-US" altLang="zh-CN" sz="1800" dirty="0">
                <a:latin typeface="Times New Roman"/>
                <a:cs typeface="Times New Roman"/>
              </a:rPr>
              <a:t>Maxima and minima are detected by comparing a pixel (marked with X) to its neighbors at the current &amp; adjacent </a:t>
            </a:r>
            <a:r>
              <a:rPr lang="en-US" altLang="zh-CN" sz="1800" dirty="0" smtClean="0">
                <a:latin typeface="Times New Roman"/>
                <a:cs typeface="Times New Roman"/>
              </a:rPr>
              <a:t>scales</a:t>
            </a:r>
            <a:endParaRPr lang="en-US" altLang="zh-CN" sz="2000" dirty="0" smtClean="0">
              <a:latin typeface="Times New Roman"/>
              <a:cs typeface="Times New Roman"/>
            </a:endParaRPr>
          </a:p>
          <a:p>
            <a:pPr>
              <a:spcBef>
                <a:spcPts val="600"/>
              </a:spcBef>
              <a:buFont typeface="Wingdings" pitchFamily="2" charset="2"/>
              <a:buNone/>
            </a:pPr>
            <a:endParaRPr lang="en-US" altLang="zh-TW" sz="2000" dirty="0" smtClean="0">
              <a:ea typeface="新細明體" pitchFamily="18" charset="-120"/>
            </a:endParaRPr>
          </a:p>
          <a:p>
            <a:pPr>
              <a:spcBef>
                <a:spcPts val="600"/>
              </a:spcBef>
            </a:pPr>
            <a:endParaRPr lang="en-US" altLang="zh-TW" sz="2000" dirty="0" smtClean="0">
              <a:ea typeface="新細明體" pitchFamily="18" charset="-120"/>
            </a:endParaRPr>
          </a:p>
          <a:p>
            <a:pPr>
              <a:spcBef>
                <a:spcPts val="600"/>
              </a:spcBef>
            </a:pPr>
            <a:endParaRPr lang="en-US" altLang="zh-TW" sz="2000" dirty="0" smtClean="0">
              <a:ea typeface="新細明體" pitchFamily="18" charset="-120"/>
            </a:endParaRPr>
          </a:p>
        </p:txBody>
      </p:sp>
      <p:sp>
        <p:nvSpPr>
          <p:cNvPr id="10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0" indent="-342900"/>
            <a:r>
              <a:rPr lang="en-US" altLang="zh-CN" sz="4000" dirty="0">
                <a:latin typeface="Times New Roman"/>
                <a:ea typeface="新細明體" pitchFamily="18" charset="-120"/>
                <a:cs typeface="Times New Roman"/>
              </a:rPr>
              <a:t>Scale-Space </a:t>
            </a:r>
            <a:r>
              <a:rPr lang="en-US" altLang="zh-CN" sz="4000" dirty="0" err="1" smtClean="0">
                <a:latin typeface="Times New Roman"/>
                <a:ea typeface="新細明體" pitchFamily="18" charset="-120"/>
                <a:cs typeface="Times New Roman"/>
              </a:rPr>
              <a:t>Extrema</a:t>
            </a:r>
            <a:r>
              <a:rPr lang="en-US" altLang="zh-CN" sz="4000" dirty="0" smtClean="0">
                <a:latin typeface="Times New Roman"/>
                <a:ea typeface="新細明體" pitchFamily="18" charset="-120"/>
                <a:cs typeface="Times New Roman"/>
              </a:rPr>
              <a:t> Detection</a:t>
            </a:r>
            <a:endParaRPr lang="en-US" altLang="zh-TW" sz="4000" dirty="0" smtClean="0">
              <a:latin typeface="Times New Roman"/>
              <a:ea typeface="新細明體" pitchFamily="18" charset="-120"/>
              <a:cs typeface="Times New Roman"/>
            </a:endParaRPr>
          </a:p>
        </p:txBody>
      </p:sp>
      <p:sp>
        <p:nvSpPr>
          <p:cNvPr id="1032" name="Rectangle 9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 altLang="zh-TW"/>
          </a:p>
        </p:txBody>
      </p:sp>
      <p:sp>
        <p:nvSpPr>
          <p:cNvPr id="1033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 altLang="zh-TW"/>
          </a:p>
        </p:txBody>
      </p:sp>
      <p:sp>
        <p:nvSpPr>
          <p:cNvPr id="1034" name="Rectangle 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 altLang="zh-TW"/>
          </a:p>
        </p:txBody>
      </p:sp>
      <p:sp>
        <p:nvSpPr>
          <p:cNvPr id="1035" name="Rectangle 2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 altLang="zh-TW"/>
          </a:p>
        </p:txBody>
      </p:sp>
      <p:sp>
        <p:nvSpPr>
          <p:cNvPr id="1036" name="Rectangle 2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 altLang="zh-TW"/>
          </a:p>
        </p:txBody>
      </p:sp>
      <p:sp>
        <p:nvSpPr>
          <p:cNvPr id="1037" name="Rectangle 2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 altLang="zh-TW"/>
          </a:p>
        </p:txBody>
      </p:sp>
      <p:sp>
        <p:nvSpPr>
          <p:cNvPr id="1038" name="Rectangle 2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 altLang="zh-TW"/>
          </a:p>
        </p:txBody>
      </p:sp>
      <p:sp>
        <p:nvSpPr>
          <p:cNvPr id="1039" name="Rectangle 3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 altLang="zh-TW"/>
          </a:p>
        </p:txBody>
      </p:sp>
      <p:sp>
        <p:nvSpPr>
          <p:cNvPr id="1040" name="Rectangle 3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 altLang="zh-TW"/>
          </a:p>
        </p:txBody>
      </p:sp>
      <p:sp>
        <p:nvSpPr>
          <p:cNvPr id="1041" name="Rectangle 3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 altLang="zh-TW"/>
          </a:p>
        </p:txBody>
      </p:sp>
      <p:sp>
        <p:nvSpPr>
          <p:cNvPr id="1042" name="Rectangle 3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 altLang="zh-TW"/>
          </a:p>
        </p:txBody>
      </p:sp>
      <p:sp>
        <p:nvSpPr>
          <p:cNvPr id="1043" name="Rectangle 4"/>
          <p:cNvSpPr>
            <a:spLocks noChangeArrowheads="1"/>
          </p:cNvSpPr>
          <p:nvPr/>
        </p:nvSpPr>
        <p:spPr bwMode="auto">
          <a:xfrm>
            <a:off x="1042988" y="6308725"/>
            <a:ext cx="6192837" cy="26161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zh-CN" sz="1200" dirty="0">
                <a:solidFill>
                  <a:srgbClr val="FFFFFF"/>
                </a:solidFill>
                <a:ea typeface="宋体" charset="-122"/>
              </a:rPr>
              <a:t>S-SIFT: A Shorter SIFT without Least </a:t>
            </a:r>
            <a:r>
              <a:rPr lang="en-US" altLang="zh-CN" sz="1200" dirty="0" smtClean="0">
                <a:solidFill>
                  <a:srgbClr val="FFFFFF"/>
                </a:solidFill>
                <a:ea typeface="宋体" charset="-122"/>
              </a:rPr>
              <a:t>Discriminative </a:t>
            </a:r>
            <a:r>
              <a:rPr lang="en-US" altLang="zh-CN" sz="1200" dirty="0">
                <a:solidFill>
                  <a:srgbClr val="FFFFFF"/>
                </a:solidFill>
                <a:ea typeface="宋体" charset="-122"/>
              </a:rPr>
              <a:t>Visual Orientation</a:t>
            </a:r>
            <a:endParaRPr lang="en-US" altLang="zh-TW" sz="1200" b="1" dirty="0">
              <a:solidFill>
                <a:srgbClr val="FFFFFF"/>
              </a:solidFill>
            </a:endParaRPr>
          </a:p>
        </p:txBody>
      </p:sp>
      <p:pic>
        <p:nvPicPr>
          <p:cNvPr id="1044" name="Picture 27"/>
          <p:cNvPicPr>
            <a:picLocks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47664" y="2708920"/>
            <a:ext cx="2808312" cy="2520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48" name="Rectangle 2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1049" name="Rectangle 3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1050" name="Rectangle 3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1051" name="Rectangle 3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1052" name="Rectangle 3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29" name="Slide Number Placeholder 3"/>
          <p:cNvSpPr txBox="1">
            <a:spLocks/>
          </p:cNvSpPr>
          <p:nvPr/>
        </p:nvSpPr>
        <p:spPr bwMode="auto">
          <a:xfrm>
            <a:off x="6705600" y="6400800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anchor="b"/>
          <a:lstStyle>
            <a:lvl1pPr eaLnBrk="0" hangingPunct="0">
              <a:defRPr sz="2400">
                <a:solidFill>
                  <a:schemeClr val="tx1"/>
                </a:solidFill>
                <a:latin typeface="Garamond" charset="0"/>
                <a:ea typeface="ＭＳ Ｐゴシック" charset="0"/>
                <a:cs typeface="宋体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Garamond" charset="0"/>
                <a:ea typeface="宋体" charset="0"/>
                <a:cs typeface="宋体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Garamond" charset="0"/>
                <a:ea typeface="宋体" charset="0"/>
                <a:cs typeface="宋体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Garamond" charset="0"/>
                <a:ea typeface="宋体" charset="0"/>
                <a:cs typeface="宋体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Garamond" charset="0"/>
                <a:ea typeface="宋体" charset="0"/>
                <a:cs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aramond" charset="0"/>
                <a:ea typeface="宋体" charset="0"/>
                <a:cs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aramond" charset="0"/>
                <a:ea typeface="宋体" charset="0"/>
                <a:cs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aramond" charset="0"/>
                <a:ea typeface="宋体" charset="0"/>
                <a:cs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aramond" charset="0"/>
                <a:ea typeface="宋体" charset="0"/>
                <a:cs typeface="宋体" charset="0"/>
              </a:defRPr>
            </a:lvl9pPr>
          </a:lstStyle>
          <a:p>
            <a:pPr algn="r" eaLnBrk="1" hangingPunct="1"/>
            <a:fld id="{39669788-6FE7-3449-8251-9A78BFD0AE6D}" type="slidenum">
              <a:rPr lang="en-US" altLang="zh-CN" sz="1200">
                <a:solidFill>
                  <a:srgbClr val="000514"/>
                </a:solidFill>
                <a:latin typeface="Arial" charset="0"/>
              </a:rPr>
              <a:pPr algn="r" eaLnBrk="1" hangingPunct="1"/>
              <a:t>8</a:t>
            </a:fld>
            <a:endParaRPr lang="en-US" altLang="zh-CN" sz="1200" dirty="0">
              <a:solidFill>
                <a:srgbClr val="000514"/>
              </a:solidFill>
              <a:latin typeface="Arial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115616" y="5301208"/>
            <a:ext cx="55446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eaLnBrk="1" hangingPunct="1">
              <a:spcBef>
                <a:spcPct val="20000"/>
              </a:spcBef>
            </a:pPr>
            <a:r>
              <a:rPr lang="en-US" altLang="zh-TW" dirty="0">
                <a:latin typeface="Times New Roman"/>
                <a:ea typeface="新細明體" charset="0"/>
                <a:cs typeface="Times New Roman"/>
                <a:sym typeface="Symbol" charset="0"/>
              </a:rPr>
              <a:t>X is selected if it is larger or smaller than all 26 neighbors</a:t>
            </a:r>
            <a:endParaRPr lang="en-US" altLang="zh-TW" dirty="0">
              <a:latin typeface="Times New Roman"/>
              <a:ea typeface="新細明體" charset="0"/>
              <a:cs typeface="Times New Roman"/>
            </a:endParaRPr>
          </a:p>
        </p:txBody>
      </p:sp>
      <p:graphicFrame>
        <p:nvGraphicFramePr>
          <p:cNvPr id="30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77964438"/>
              </p:ext>
            </p:extLst>
          </p:nvPr>
        </p:nvGraphicFramePr>
        <p:xfrm>
          <a:off x="5652120" y="4437112"/>
          <a:ext cx="812800" cy="476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41" name="Equation" r:id="rId5" imgW="368140" imgH="215806" progId="Equation.3">
                  <p:embed/>
                </p:oleObj>
              </mc:Choice>
              <mc:Fallback>
                <p:oleObj name="Equation" r:id="rId5" imgW="368140" imgH="215806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52120" y="4437112"/>
                        <a:ext cx="812800" cy="476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Object 7"/>
          <p:cNvGraphicFramePr>
            <a:graphicFrameLocks noChangeAspect="1"/>
          </p:cNvGraphicFramePr>
          <p:nvPr/>
        </p:nvGraphicFramePr>
        <p:xfrm>
          <a:off x="5481638" y="2719388"/>
          <a:ext cx="1092200" cy="50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42" name="Equation" r:id="rId7" imgW="495085" imgH="228501" progId="Equation.3">
                  <p:embed/>
                </p:oleObj>
              </mc:Choice>
              <mc:Fallback>
                <p:oleObj name="Equation" r:id="rId7" imgW="495085" imgH="228501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81638" y="2719388"/>
                        <a:ext cx="1092200" cy="504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9030356"/>
              </p:ext>
            </p:extLst>
          </p:nvPr>
        </p:nvGraphicFramePr>
        <p:xfrm>
          <a:off x="5580112" y="3573016"/>
          <a:ext cx="979487" cy="476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43" name="Equation" r:id="rId9" imgW="444114" imgH="215713" progId="Equation.3">
                  <p:embed/>
                </p:oleObj>
              </mc:Choice>
              <mc:Fallback>
                <p:oleObj name="Equation" r:id="rId9" imgW="444114" imgH="215713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80112" y="3573016"/>
                        <a:ext cx="979487" cy="476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02090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>
              <a:spcAft>
                <a:spcPts val="600"/>
              </a:spcAft>
              <a:defRPr/>
            </a:pPr>
            <a:r>
              <a:rPr lang="en-US" sz="4000" dirty="0" err="1" smtClean="0">
                <a:latin typeface="Times New Roman"/>
                <a:ea typeface="新細明體" pitchFamily="18" charset="-120"/>
                <a:cs typeface="Times New Roman"/>
              </a:rPr>
              <a:t>Keypoint</a:t>
            </a:r>
            <a:r>
              <a:rPr lang="en-US" sz="4000" dirty="0" smtClean="0">
                <a:latin typeface="Times New Roman"/>
                <a:ea typeface="新細明體" pitchFamily="18" charset="-120"/>
                <a:cs typeface="Times New Roman"/>
              </a:rPr>
              <a:t> </a:t>
            </a:r>
            <a:r>
              <a:rPr lang="en-US" sz="4000" dirty="0">
                <a:latin typeface="Times New Roman"/>
                <a:ea typeface="新細明體" pitchFamily="18" charset="-120"/>
                <a:cs typeface="Times New Roman"/>
              </a:rPr>
              <a:t>Localization &amp; Filtering</a:t>
            </a:r>
            <a:endParaRPr lang="en-US" altLang="zh-CN" sz="4000" dirty="0">
              <a:latin typeface="Times New Roman"/>
              <a:ea typeface="新細明體" pitchFamily="18" charset="-120"/>
              <a:cs typeface="Times New Roman"/>
            </a:endParaRPr>
          </a:p>
        </p:txBody>
      </p:sp>
      <p:sp>
        <p:nvSpPr>
          <p:cNvPr id="26629" name="Rectangle 4"/>
          <p:cNvSpPr>
            <a:spLocks noChangeArrowheads="1"/>
          </p:cNvSpPr>
          <p:nvPr/>
        </p:nvSpPr>
        <p:spPr bwMode="auto">
          <a:xfrm>
            <a:off x="1042988" y="6308725"/>
            <a:ext cx="6192837" cy="26161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zh-CN" sz="1200" dirty="0">
                <a:solidFill>
                  <a:srgbClr val="FFFFFF"/>
                </a:solidFill>
                <a:ea typeface="宋体" charset="-122"/>
              </a:rPr>
              <a:t>S-SIFT: A Shorter SIFT without Least </a:t>
            </a:r>
            <a:r>
              <a:rPr lang="en-US" altLang="zh-CN" sz="1200" dirty="0" smtClean="0">
                <a:solidFill>
                  <a:srgbClr val="FFFFFF"/>
                </a:solidFill>
                <a:ea typeface="宋体" charset="-122"/>
              </a:rPr>
              <a:t>Discriminative </a:t>
            </a:r>
            <a:r>
              <a:rPr lang="en-US" altLang="zh-CN" sz="1200" dirty="0">
                <a:solidFill>
                  <a:srgbClr val="FFFFFF"/>
                </a:solidFill>
                <a:ea typeface="宋体" charset="-122"/>
              </a:rPr>
              <a:t>Visual Orientation</a:t>
            </a:r>
            <a:endParaRPr lang="en-US" altLang="zh-TW" sz="1200" b="1" dirty="0">
              <a:solidFill>
                <a:srgbClr val="FFFFFF"/>
              </a:solidFill>
            </a:endParaRPr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 bwMode="auto">
          <a:xfrm>
            <a:off x="6705600" y="6400800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anchor="b"/>
          <a:lstStyle>
            <a:lvl1pPr eaLnBrk="0" hangingPunct="0">
              <a:defRPr sz="2400">
                <a:solidFill>
                  <a:schemeClr val="tx1"/>
                </a:solidFill>
                <a:latin typeface="Garamond" charset="0"/>
                <a:ea typeface="ＭＳ Ｐゴシック" charset="0"/>
                <a:cs typeface="宋体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Garamond" charset="0"/>
                <a:ea typeface="宋体" charset="0"/>
                <a:cs typeface="宋体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Garamond" charset="0"/>
                <a:ea typeface="宋体" charset="0"/>
                <a:cs typeface="宋体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Garamond" charset="0"/>
                <a:ea typeface="宋体" charset="0"/>
                <a:cs typeface="宋体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Garamond" charset="0"/>
                <a:ea typeface="宋体" charset="0"/>
                <a:cs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aramond" charset="0"/>
                <a:ea typeface="宋体" charset="0"/>
                <a:cs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aramond" charset="0"/>
                <a:ea typeface="宋体" charset="0"/>
                <a:cs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aramond" charset="0"/>
                <a:ea typeface="宋体" charset="0"/>
                <a:cs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aramond" charset="0"/>
                <a:ea typeface="宋体" charset="0"/>
                <a:cs typeface="宋体" charset="0"/>
              </a:defRPr>
            </a:lvl9pPr>
          </a:lstStyle>
          <a:p>
            <a:pPr algn="r" eaLnBrk="1" hangingPunct="1"/>
            <a:fld id="{39669788-6FE7-3449-8251-9A78BFD0AE6D}" type="slidenum">
              <a:rPr lang="en-US" altLang="zh-CN" sz="1200">
                <a:solidFill>
                  <a:srgbClr val="000514"/>
                </a:solidFill>
                <a:latin typeface="Arial" charset="0"/>
              </a:rPr>
              <a:pPr algn="r" eaLnBrk="1" hangingPunct="1"/>
              <a:t>9</a:t>
            </a:fld>
            <a:endParaRPr lang="en-US" altLang="zh-CN" sz="1200" dirty="0">
              <a:solidFill>
                <a:srgbClr val="000514"/>
              </a:solidFill>
              <a:latin typeface="Arial" charset="0"/>
            </a:endParaRPr>
          </a:p>
        </p:txBody>
      </p:sp>
      <p:sp>
        <p:nvSpPr>
          <p:cNvPr id="15" name="Content Placeholder 1"/>
          <p:cNvSpPr>
            <a:spLocks noGrp="1"/>
          </p:cNvSpPr>
          <p:nvPr>
            <p:ph idx="1"/>
          </p:nvPr>
        </p:nvSpPr>
        <p:spPr>
          <a:xfrm>
            <a:off x="457200" y="1620738"/>
            <a:ext cx="8229600" cy="4544566"/>
          </a:xfrm>
        </p:spPr>
        <p:txBody>
          <a:bodyPr>
            <a:no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dirty="0">
                <a:latin typeface="Times New Roman"/>
                <a:cs typeface="Times New Roman"/>
              </a:rPr>
              <a:t>Now we have much less points than pixels.</a:t>
            </a:r>
          </a:p>
          <a:p>
            <a:pPr>
              <a:spcAft>
                <a:spcPts val="600"/>
              </a:spcAft>
              <a:defRPr/>
            </a:pPr>
            <a:r>
              <a:rPr lang="en-US" dirty="0">
                <a:latin typeface="Times New Roman"/>
                <a:cs typeface="Times New Roman"/>
              </a:rPr>
              <a:t>However, still lots of points (~</a:t>
            </a:r>
            <a:r>
              <a:rPr lang="en-US" dirty="0" smtClean="0">
                <a:latin typeface="Times New Roman"/>
                <a:cs typeface="Times New Roman"/>
              </a:rPr>
              <a:t>1000)…</a:t>
            </a:r>
            <a:endParaRPr lang="en-US" altLang="zh-CN" dirty="0">
              <a:latin typeface="Times New Roman"/>
              <a:ea typeface="新細明體" pitchFamily="18" charset="-120"/>
              <a:cs typeface="Times New Roman"/>
            </a:endParaRPr>
          </a:p>
          <a:p>
            <a:pPr lvl="1">
              <a:spcAft>
                <a:spcPts val="600"/>
              </a:spcAft>
              <a:buFont typeface="Wingdings" charset="2"/>
              <a:buChar char="u"/>
              <a:defRPr/>
            </a:pPr>
            <a:r>
              <a:rPr lang="en-US" dirty="0" smtClean="0">
                <a:latin typeface="Times New Roman"/>
                <a:cs typeface="Times New Roman"/>
              </a:rPr>
              <a:t>With </a:t>
            </a:r>
            <a:r>
              <a:rPr lang="en-US" dirty="0">
                <a:latin typeface="Times New Roman"/>
                <a:cs typeface="Times New Roman"/>
              </a:rPr>
              <a:t>only pixel-accuracy at </a:t>
            </a:r>
            <a:r>
              <a:rPr lang="en-US" dirty="0" smtClean="0">
                <a:latin typeface="Times New Roman"/>
                <a:cs typeface="Times New Roman"/>
              </a:rPr>
              <a:t>best</a:t>
            </a:r>
          </a:p>
          <a:p>
            <a:pPr lvl="1">
              <a:spcAft>
                <a:spcPts val="600"/>
              </a:spcAft>
              <a:buFont typeface="Wingdings" charset="2"/>
              <a:buChar char="u"/>
              <a:defRPr/>
            </a:pPr>
            <a:r>
              <a:rPr lang="en-US" dirty="0" smtClean="0">
                <a:latin typeface="Times New Roman"/>
                <a:cs typeface="Times New Roman"/>
              </a:rPr>
              <a:t>And </a:t>
            </a:r>
            <a:r>
              <a:rPr lang="en-US" dirty="0">
                <a:latin typeface="Times New Roman"/>
                <a:cs typeface="Times New Roman"/>
              </a:rPr>
              <a:t>this includes many bad </a:t>
            </a:r>
            <a:r>
              <a:rPr lang="en-US" dirty="0" smtClean="0">
                <a:latin typeface="Times New Roman"/>
                <a:cs typeface="Times New Roman"/>
              </a:rPr>
              <a:t>points</a:t>
            </a:r>
            <a:endParaRPr lang="en-US" dirty="0">
              <a:latin typeface="Times New Roman"/>
              <a:cs typeface="Times New Roman"/>
            </a:endParaRPr>
          </a:p>
          <a:p>
            <a:pPr>
              <a:spcAft>
                <a:spcPts val="600"/>
              </a:spcAft>
            </a:pPr>
            <a:r>
              <a:rPr lang="en-US" dirty="0">
                <a:latin typeface="Times New Roman"/>
                <a:cs typeface="Times New Roman"/>
              </a:rPr>
              <a:t>Reject points with bad </a:t>
            </a:r>
            <a:r>
              <a:rPr lang="en-US" dirty="0" smtClean="0">
                <a:latin typeface="Times New Roman"/>
                <a:cs typeface="Times New Roman"/>
              </a:rPr>
              <a:t>contrast</a:t>
            </a:r>
          </a:p>
          <a:p>
            <a:pPr lvl="1">
              <a:spcAft>
                <a:spcPts val="600"/>
              </a:spcAft>
              <a:buFont typeface="Wingdings" charset="2"/>
              <a:buChar char="u"/>
            </a:pP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DoG</a:t>
            </a:r>
            <a:r>
              <a:rPr lang="en-US" dirty="0">
                <a:latin typeface="Times New Roman"/>
                <a:cs typeface="Times New Roman"/>
              </a:rPr>
              <a:t> smaller than 0.03 (image values in [0,1]) </a:t>
            </a:r>
          </a:p>
          <a:p>
            <a:pPr>
              <a:spcAft>
                <a:spcPts val="600"/>
              </a:spcAft>
            </a:pPr>
            <a:r>
              <a:rPr lang="en-US" dirty="0">
                <a:latin typeface="Times New Roman"/>
                <a:cs typeface="Times New Roman"/>
              </a:rPr>
              <a:t>Reject edges</a:t>
            </a:r>
          </a:p>
          <a:p>
            <a:pPr lvl="1">
              <a:spcAft>
                <a:spcPts val="600"/>
              </a:spcAft>
              <a:buFont typeface="Wingdings" charset="2"/>
              <a:buChar char="u"/>
            </a:pPr>
            <a:r>
              <a:rPr lang="en-US" dirty="0">
                <a:latin typeface="Times New Roman"/>
                <a:cs typeface="Times New Roman"/>
              </a:rPr>
              <a:t>Similar to the Harris detector; look at the autocorrelation matrix</a:t>
            </a:r>
          </a:p>
          <a:p>
            <a:pPr lvl="1">
              <a:spcAft>
                <a:spcPts val="600"/>
              </a:spcAft>
              <a:buFont typeface="Wingdings" charset="2"/>
              <a:buChar char="u"/>
              <a:defRPr/>
            </a:pPr>
            <a:endParaRPr lang="en-US" dirty="0">
              <a:latin typeface="Times New Roman"/>
              <a:cs typeface="Times New Roman"/>
            </a:endParaRPr>
          </a:p>
          <a:p>
            <a:pPr lvl="1">
              <a:spcAft>
                <a:spcPts val="600"/>
              </a:spcAft>
              <a:buFont typeface="Wingdings" charset="2"/>
              <a:buChar char="u"/>
              <a:defRPr/>
            </a:pPr>
            <a:endParaRPr lang="en-US" altLang="zh-CN" sz="2000" dirty="0" smtClean="0">
              <a:latin typeface="Times New Roman"/>
              <a:ea typeface="新細明體" pitchFamily="18" charset="-120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17400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_rels/them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_rels/them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_rels/them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_rels/them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_rels/them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_rels/them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_rels/them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_rels/them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_rels/them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_rels/them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_rels/them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_rels/them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_rels/them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_rels/them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基于特征的图像任务－2017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0.xml><?xml version="1.0" encoding="utf-8"?>
<a:theme xmlns:a="http://schemas.openxmlformats.org/drawingml/2006/main" name="6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1.xml><?xml version="1.0" encoding="utf-8"?>
<a:theme xmlns:a="http://schemas.openxmlformats.org/drawingml/2006/main" name="6_图像检索II——2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lemental">
      <a:maj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Travelogu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20000"/>
                <a:satMod val="130000"/>
              </a:schemeClr>
              <a:schemeClr val="phClr">
                <a:tint val="80000"/>
                <a:satMod val="150000"/>
              </a:schemeClr>
            </a:duotone>
          </a:blip>
          <a:tile tx="0" ty="0" sx="50000" sy="50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shade val="20000"/>
                <a:satMod val="130000"/>
              </a:schemeClr>
              <a:schemeClr val="phClr">
                <a:tint val="80000"/>
                <a:satMod val="150000"/>
              </a:schemeClr>
            </a:duotone>
          </a:blip>
          <a:tile tx="0" ty="0" sx="50000" sy="50000" flip="none" algn="tl"/>
        </a:blip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6600000" sx="102000" sy="102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88900" dist="63500" dir="2400000" rotWithShape="0">
              <a:srgbClr val="000000">
                <a:alpha val="50000"/>
              </a:srgbClr>
            </a:outerShdw>
          </a:effectLst>
          <a:scene3d>
            <a:camera prst="orthographicFront">
              <a:rot lat="0" lon="0" rev="0"/>
            </a:camera>
            <a:lightRig rig="sunset" dir="t">
              <a:rot lat="0" lon="0" rev="4200000"/>
            </a:lightRig>
          </a:scene3d>
          <a:sp3d>
            <a:bevelT w="63500" h="254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90000"/>
                <a:hueMod val="85000"/>
                <a:satMod val="300000"/>
                <a:lumMod val="100000"/>
              </a:schemeClr>
            </a:gs>
            <a:gs pos="40000">
              <a:schemeClr val="phClr">
                <a:tint val="45000"/>
                <a:shade val="99000"/>
                <a:hueMod val="95000"/>
                <a:satMod val="300000"/>
                <a:lumMod val="100000"/>
              </a:schemeClr>
            </a:gs>
            <a:gs pos="100000">
              <a:schemeClr val="phClr">
                <a:shade val="20000"/>
                <a:hueMod val="95000"/>
                <a:satMod val="255000"/>
                <a:lumMod val="100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70000"/>
                <a:satMod val="2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2.xml><?xml version="1.0" encoding="utf-8"?>
<a:theme xmlns:a="http://schemas.openxmlformats.org/drawingml/2006/main" name="7_图像检索II——2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lemental">
      <a:maj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Travelogu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20000"/>
                <a:satMod val="130000"/>
              </a:schemeClr>
              <a:schemeClr val="phClr">
                <a:tint val="80000"/>
                <a:satMod val="150000"/>
              </a:schemeClr>
            </a:duotone>
          </a:blip>
          <a:tile tx="0" ty="0" sx="50000" sy="50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shade val="20000"/>
                <a:satMod val="130000"/>
              </a:schemeClr>
              <a:schemeClr val="phClr">
                <a:tint val="80000"/>
                <a:satMod val="150000"/>
              </a:schemeClr>
            </a:duotone>
          </a:blip>
          <a:tile tx="0" ty="0" sx="50000" sy="50000" flip="none" algn="tl"/>
        </a:blip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6600000" sx="102000" sy="102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88900" dist="63500" dir="2400000" rotWithShape="0">
              <a:srgbClr val="000000">
                <a:alpha val="50000"/>
              </a:srgbClr>
            </a:outerShdw>
          </a:effectLst>
          <a:scene3d>
            <a:camera prst="orthographicFront">
              <a:rot lat="0" lon="0" rev="0"/>
            </a:camera>
            <a:lightRig rig="sunset" dir="t">
              <a:rot lat="0" lon="0" rev="4200000"/>
            </a:lightRig>
          </a:scene3d>
          <a:sp3d>
            <a:bevelT w="63500" h="254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90000"/>
                <a:hueMod val="85000"/>
                <a:satMod val="300000"/>
                <a:lumMod val="100000"/>
              </a:schemeClr>
            </a:gs>
            <a:gs pos="40000">
              <a:schemeClr val="phClr">
                <a:tint val="45000"/>
                <a:shade val="99000"/>
                <a:hueMod val="95000"/>
                <a:satMod val="300000"/>
                <a:lumMod val="100000"/>
              </a:schemeClr>
            </a:gs>
            <a:gs pos="100000">
              <a:schemeClr val="phClr">
                <a:shade val="20000"/>
                <a:hueMod val="95000"/>
                <a:satMod val="255000"/>
                <a:lumMod val="100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70000"/>
                <a:satMod val="2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3.xml><?xml version="1.0" encoding="utf-8"?>
<a:theme xmlns:a="http://schemas.openxmlformats.org/drawingml/2006/main" name="8_图像检索II——2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lemental">
      <a:maj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Travelogu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20000"/>
                <a:satMod val="130000"/>
              </a:schemeClr>
              <a:schemeClr val="phClr">
                <a:tint val="80000"/>
                <a:satMod val="150000"/>
              </a:schemeClr>
            </a:duotone>
          </a:blip>
          <a:tile tx="0" ty="0" sx="50000" sy="50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shade val="20000"/>
                <a:satMod val="130000"/>
              </a:schemeClr>
              <a:schemeClr val="phClr">
                <a:tint val="80000"/>
                <a:satMod val="150000"/>
              </a:schemeClr>
            </a:duotone>
          </a:blip>
          <a:tile tx="0" ty="0" sx="50000" sy="50000" flip="none" algn="tl"/>
        </a:blip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6600000" sx="102000" sy="102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88900" dist="63500" dir="2400000" rotWithShape="0">
              <a:srgbClr val="000000">
                <a:alpha val="50000"/>
              </a:srgbClr>
            </a:outerShdw>
          </a:effectLst>
          <a:scene3d>
            <a:camera prst="orthographicFront">
              <a:rot lat="0" lon="0" rev="0"/>
            </a:camera>
            <a:lightRig rig="sunset" dir="t">
              <a:rot lat="0" lon="0" rev="4200000"/>
            </a:lightRig>
          </a:scene3d>
          <a:sp3d>
            <a:bevelT w="63500" h="254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90000"/>
                <a:hueMod val="85000"/>
                <a:satMod val="300000"/>
                <a:lumMod val="100000"/>
              </a:schemeClr>
            </a:gs>
            <a:gs pos="40000">
              <a:schemeClr val="phClr">
                <a:tint val="45000"/>
                <a:shade val="99000"/>
                <a:hueMod val="95000"/>
                <a:satMod val="300000"/>
                <a:lumMod val="100000"/>
              </a:schemeClr>
            </a:gs>
            <a:gs pos="100000">
              <a:schemeClr val="phClr">
                <a:shade val="20000"/>
                <a:hueMod val="95000"/>
                <a:satMod val="255000"/>
                <a:lumMod val="100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70000"/>
                <a:satMod val="2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4.xml><?xml version="1.0" encoding="utf-8"?>
<a:theme xmlns:a="http://schemas.openxmlformats.org/drawingml/2006/main" name="9_图像检索II——2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lemental">
      <a:maj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Travelogu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20000"/>
                <a:satMod val="130000"/>
              </a:schemeClr>
              <a:schemeClr val="phClr">
                <a:tint val="80000"/>
                <a:satMod val="150000"/>
              </a:schemeClr>
            </a:duotone>
          </a:blip>
          <a:tile tx="0" ty="0" sx="50000" sy="50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shade val="20000"/>
                <a:satMod val="130000"/>
              </a:schemeClr>
              <a:schemeClr val="phClr">
                <a:tint val="80000"/>
                <a:satMod val="150000"/>
              </a:schemeClr>
            </a:duotone>
          </a:blip>
          <a:tile tx="0" ty="0" sx="50000" sy="50000" flip="none" algn="tl"/>
        </a:blip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6600000" sx="102000" sy="102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88900" dist="63500" dir="2400000" rotWithShape="0">
              <a:srgbClr val="000000">
                <a:alpha val="50000"/>
              </a:srgbClr>
            </a:outerShdw>
          </a:effectLst>
          <a:scene3d>
            <a:camera prst="orthographicFront">
              <a:rot lat="0" lon="0" rev="0"/>
            </a:camera>
            <a:lightRig rig="sunset" dir="t">
              <a:rot lat="0" lon="0" rev="4200000"/>
            </a:lightRig>
          </a:scene3d>
          <a:sp3d>
            <a:bevelT w="63500" h="254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90000"/>
                <a:hueMod val="85000"/>
                <a:satMod val="300000"/>
                <a:lumMod val="100000"/>
              </a:schemeClr>
            </a:gs>
            <a:gs pos="40000">
              <a:schemeClr val="phClr">
                <a:tint val="45000"/>
                <a:shade val="99000"/>
                <a:hueMod val="95000"/>
                <a:satMod val="300000"/>
                <a:lumMod val="100000"/>
              </a:schemeClr>
            </a:gs>
            <a:gs pos="100000">
              <a:schemeClr val="phClr">
                <a:shade val="20000"/>
                <a:hueMod val="95000"/>
                <a:satMod val="255000"/>
                <a:lumMod val="100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70000"/>
                <a:satMod val="2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5.xml><?xml version="1.0" encoding="utf-8"?>
<a:theme xmlns:a="http://schemas.openxmlformats.org/drawingml/2006/main" name="10_图像检索II——2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lemental">
      <a:maj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Travelogu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20000"/>
                <a:satMod val="130000"/>
              </a:schemeClr>
              <a:schemeClr val="phClr">
                <a:tint val="80000"/>
                <a:satMod val="150000"/>
              </a:schemeClr>
            </a:duotone>
          </a:blip>
          <a:tile tx="0" ty="0" sx="50000" sy="50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shade val="20000"/>
                <a:satMod val="130000"/>
              </a:schemeClr>
              <a:schemeClr val="phClr">
                <a:tint val="80000"/>
                <a:satMod val="150000"/>
              </a:schemeClr>
            </a:duotone>
          </a:blip>
          <a:tile tx="0" ty="0" sx="50000" sy="50000" flip="none" algn="tl"/>
        </a:blip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6600000" sx="102000" sy="102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88900" dist="63500" dir="2400000" rotWithShape="0">
              <a:srgbClr val="000000">
                <a:alpha val="50000"/>
              </a:srgbClr>
            </a:outerShdw>
          </a:effectLst>
          <a:scene3d>
            <a:camera prst="orthographicFront">
              <a:rot lat="0" lon="0" rev="0"/>
            </a:camera>
            <a:lightRig rig="sunset" dir="t">
              <a:rot lat="0" lon="0" rev="4200000"/>
            </a:lightRig>
          </a:scene3d>
          <a:sp3d>
            <a:bevelT w="63500" h="254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90000"/>
                <a:hueMod val="85000"/>
                <a:satMod val="300000"/>
                <a:lumMod val="100000"/>
              </a:schemeClr>
            </a:gs>
            <a:gs pos="40000">
              <a:schemeClr val="phClr">
                <a:tint val="45000"/>
                <a:shade val="99000"/>
                <a:hueMod val="95000"/>
                <a:satMod val="300000"/>
                <a:lumMod val="100000"/>
              </a:schemeClr>
            </a:gs>
            <a:gs pos="100000">
              <a:schemeClr val="phClr">
                <a:shade val="20000"/>
                <a:hueMod val="95000"/>
                <a:satMod val="255000"/>
                <a:lumMod val="100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70000"/>
                <a:satMod val="2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6.xml><?xml version="1.0" encoding="utf-8"?>
<a:theme xmlns:a="http://schemas.openxmlformats.org/drawingml/2006/main" name="sampl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7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8.xml><?xml version="1.0" encoding="utf-8"?>
<a:theme xmlns:a="http://schemas.openxmlformats.org/drawingml/2006/main" name="2_图像检索II——2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lemental">
      <a:maj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Travelogu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20000"/>
                <a:satMod val="130000"/>
              </a:schemeClr>
              <a:schemeClr val="phClr">
                <a:tint val="80000"/>
                <a:satMod val="150000"/>
              </a:schemeClr>
            </a:duotone>
          </a:blip>
          <a:tile tx="0" ty="0" sx="50000" sy="50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shade val="20000"/>
                <a:satMod val="130000"/>
              </a:schemeClr>
              <a:schemeClr val="phClr">
                <a:tint val="80000"/>
                <a:satMod val="150000"/>
              </a:schemeClr>
            </a:duotone>
          </a:blip>
          <a:tile tx="0" ty="0" sx="50000" sy="50000" flip="none" algn="tl"/>
        </a:blip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6600000" sx="102000" sy="102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88900" dist="63500" dir="2400000" rotWithShape="0">
              <a:srgbClr val="000000">
                <a:alpha val="50000"/>
              </a:srgbClr>
            </a:outerShdw>
          </a:effectLst>
          <a:scene3d>
            <a:camera prst="orthographicFront">
              <a:rot lat="0" lon="0" rev="0"/>
            </a:camera>
            <a:lightRig rig="sunset" dir="t">
              <a:rot lat="0" lon="0" rev="4200000"/>
            </a:lightRig>
          </a:scene3d>
          <a:sp3d>
            <a:bevelT w="63500" h="254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90000"/>
                <a:hueMod val="85000"/>
                <a:satMod val="300000"/>
                <a:lumMod val="100000"/>
              </a:schemeClr>
            </a:gs>
            <a:gs pos="40000">
              <a:schemeClr val="phClr">
                <a:tint val="45000"/>
                <a:shade val="99000"/>
                <a:hueMod val="95000"/>
                <a:satMod val="300000"/>
                <a:lumMod val="100000"/>
              </a:schemeClr>
            </a:gs>
            <a:gs pos="100000">
              <a:schemeClr val="phClr">
                <a:shade val="20000"/>
                <a:hueMod val="95000"/>
                <a:satMod val="255000"/>
                <a:lumMod val="100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70000"/>
                <a:satMod val="2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9.xml><?xml version="1.0" encoding="utf-8"?>
<a:theme xmlns:a="http://schemas.openxmlformats.org/drawingml/2006/main" name="3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0.xml><?xml version="1.0" encoding="utf-8"?>
<a:theme xmlns:a="http://schemas.openxmlformats.org/drawingml/2006/main" name="1_Default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1.xml><?xml version="1.0" encoding="utf-8"?>
<a:theme xmlns:a="http://schemas.openxmlformats.org/drawingml/2006/main" name="7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2.xml><?xml version="1.0" encoding="utf-8"?>
<a:theme xmlns:a="http://schemas.openxmlformats.org/drawingml/2006/main" name="8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3.xml><?xml version="1.0" encoding="utf-8"?>
<a:theme xmlns:a="http://schemas.openxmlformats.org/drawingml/2006/main" name="2_基于特征的图像任务－2017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4.xml><?xml version="1.0" encoding="utf-8"?>
<a:theme xmlns:a="http://schemas.openxmlformats.org/drawingml/2006/main" name="3_图像检索II——2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lemental">
      <a:maj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Travelogu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20000"/>
                <a:satMod val="130000"/>
              </a:schemeClr>
              <a:schemeClr val="phClr">
                <a:tint val="80000"/>
                <a:satMod val="150000"/>
              </a:schemeClr>
            </a:duotone>
          </a:blip>
          <a:tile tx="0" ty="0" sx="50000" sy="50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shade val="20000"/>
                <a:satMod val="130000"/>
              </a:schemeClr>
              <a:schemeClr val="phClr">
                <a:tint val="80000"/>
                <a:satMod val="150000"/>
              </a:schemeClr>
            </a:duotone>
          </a:blip>
          <a:tile tx="0" ty="0" sx="50000" sy="50000" flip="none" algn="tl"/>
        </a:blip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6600000" sx="102000" sy="102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88900" dist="63500" dir="2400000" rotWithShape="0">
              <a:srgbClr val="000000">
                <a:alpha val="50000"/>
              </a:srgbClr>
            </a:outerShdw>
          </a:effectLst>
          <a:scene3d>
            <a:camera prst="orthographicFront">
              <a:rot lat="0" lon="0" rev="0"/>
            </a:camera>
            <a:lightRig rig="sunset" dir="t">
              <a:rot lat="0" lon="0" rev="4200000"/>
            </a:lightRig>
          </a:scene3d>
          <a:sp3d>
            <a:bevelT w="63500" h="254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90000"/>
                <a:hueMod val="85000"/>
                <a:satMod val="300000"/>
                <a:lumMod val="100000"/>
              </a:schemeClr>
            </a:gs>
            <a:gs pos="40000">
              <a:schemeClr val="phClr">
                <a:tint val="45000"/>
                <a:shade val="99000"/>
                <a:hueMod val="95000"/>
                <a:satMod val="300000"/>
                <a:lumMod val="100000"/>
              </a:schemeClr>
            </a:gs>
            <a:gs pos="100000">
              <a:schemeClr val="phClr">
                <a:shade val="20000"/>
                <a:hueMod val="95000"/>
                <a:satMod val="255000"/>
                <a:lumMod val="100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70000"/>
                <a:satMod val="2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5.xml><?xml version="1.0" encoding="utf-8"?>
<a:theme xmlns:a="http://schemas.openxmlformats.org/drawingml/2006/main" name="9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6.xml><?xml version="1.0" encoding="utf-8"?>
<a:theme xmlns:a="http://schemas.openxmlformats.org/drawingml/2006/main" name="11_图像检索II——2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lemental">
      <a:maj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Travelogu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20000"/>
                <a:satMod val="130000"/>
              </a:schemeClr>
              <a:schemeClr val="phClr">
                <a:tint val="80000"/>
                <a:satMod val="150000"/>
              </a:schemeClr>
            </a:duotone>
          </a:blip>
          <a:tile tx="0" ty="0" sx="50000" sy="50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shade val="20000"/>
                <a:satMod val="130000"/>
              </a:schemeClr>
              <a:schemeClr val="phClr">
                <a:tint val="80000"/>
                <a:satMod val="150000"/>
              </a:schemeClr>
            </a:duotone>
          </a:blip>
          <a:tile tx="0" ty="0" sx="50000" sy="50000" flip="none" algn="tl"/>
        </a:blip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6600000" sx="102000" sy="102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88900" dist="63500" dir="2400000" rotWithShape="0">
              <a:srgbClr val="000000">
                <a:alpha val="50000"/>
              </a:srgbClr>
            </a:outerShdw>
          </a:effectLst>
          <a:scene3d>
            <a:camera prst="orthographicFront">
              <a:rot lat="0" lon="0" rev="0"/>
            </a:camera>
            <a:lightRig rig="sunset" dir="t">
              <a:rot lat="0" lon="0" rev="4200000"/>
            </a:lightRig>
          </a:scene3d>
          <a:sp3d>
            <a:bevelT w="63500" h="254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90000"/>
                <a:hueMod val="85000"/>
                <a:satMod val="300000"/>
                <a:lumMod val="100000"/>
              </a:schemeClr>
            </a:gs>
            <a:gs pos="40000">
              <a:schemeClr val="phClr">
                <a:tint val="45000"/>
                <a:shade val="99000"/>
                <a:hueMod val="95000"/>
                <a:satMod val="300000"/>
                <a:lumMod val="100000"/>
              </a:schemeClr>
            </a:gs>
            <a:gs pos="100000">
              <a:schemeClr val="phClr">
                <a:shade val="20000"/>
                <a:hueMod val="95000"/>
                <a:satMod val="255000"/>
                <a:lumMod val="100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70000"/>
                <a:satMod val="2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7.xml><?xml version="1.0" encoding="utf-8"?>
<a:theme xmlns:a="http://schemas.openxmlformats.org/drawingml/2006/main" name="12_图像检索II——2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lemental">
      <a:maj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Travelogu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20000"/>
                <a:satMod val="130000"/>
              </a:schemeClr>
              <a:schemeClr val="phClr">
                <a:tint val="80000"/>
                <a:satMod val="150000"/>
              </a:schemeClr>
            </a:duotone>
          </a:blip>
          <a:tile tx="0" ty="0" sx="50000" sy="50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shade val="20000"/>
                <a:satMod val="130000"/>
              </a:schemeClr>
              <a:schemeClr val="phClr">
                <a:tint val="80000"/>
                <a:satMod val="150000"/>
              </a:schemeClr>
            </a:duotone>
          </a:blip>
          <a:tile tx="0" ty="0" sx="50000" sy="50000" flip="none" algn="tl"/>
        </a:blip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6600000" sx="102000" sy="102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88900" dist="63500" dir="2400000" rotWithShape="0">
              <a:srgbClr val="000000">
                <a:alpha val="50000"/>
              </a:srgbClr>
            </a:outerShdw>
          </a:effectLst>
          <a:scene3d>
            <a:camera prst="orthographicFront">
              <a:rot lat="0" lon="0" rev="0"/>
            </a:camera>
            <a:lightRig rig="sunset" dir="t">
              <a:rot lat="0" lon="0" rev="4200000"/>
            </a:lightRig>
          </a:scene3d>
          <a:sp3d>
            <a:bevelT w="63500" h="254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90000"/>
                <a:hueMod val="85000"/>
                <a:satMod val="300000"/>
                <a:lumMod val="100000"/>
              </a:schemeClr>
            </a:gs>
            <a:gs pos="40000">
              <a:schemeClr val="phClr">
                <a:tint val="45000"/>
                <a:shade val="99000"/>
                <a:hueMod val="95000"/>
                <a:satMod val="300000"/>
                <a:lumMod val="100000"/>
              </a:schemeClr>
            </a:gs>
            <a:gs pos="100000">
              <a:schemeClr val="phClr">
                <a:shade val="20000"/>
                <a:hueMod val="95000"/>
                <a:satMod val="255000"/>
                <a:lumMod val="100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70000"/>
                <a:satMod val="2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8.xml><?xml version="1.0" encoding="utf-8"?>
<a:theme xmlns:a="http://schemas.openxmlformats.org/drawingml/2006/main" name="13_图像检索II——2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lemental">
      <a:maj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Travelogu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20000"/>
                <a:satMod val="130000"/>
              </a:schemeClr>
              <a:schemeClr val="phClr">
                <a:tint val="80000"/>
                <a:satMod val="150000"/>
              </a:schemeClr>
            </a:duotone>
          </a:blip>
          <a:tile tx="0" ty="0" sx="50000" sy="50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shade val="20000"/>
                <a:satMod val="130000"/>
              </a:schemeClr>
              <a:schemeClr val="phClr">
                <a:tint val="80000"/>
                <a:satMod val="150000"/>
              </a:schemeClr>
            </a:duotone>
          </a:blip>
          <a:tile tx="0" ty="0" sx="50000" sy="50000" flip="none" algn="tl"/>
        </a:blip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6600000" sx="102000" sy="102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88900" dist="63500" dir="2400000" rotWithShape="0">
              <a:srgbClr val="000000">
                <a:alpha val="50000"/>
              </a:srgbClr>
            </a:outerShdw>
          </a:effectLst>
          <a:scene3d>
            <a:camera prst="orthographicFront">
              <a:rot lat="0" lon="0" rev="0"/>
            </a:camera>
            <a:lightRig rig="sunset" dir="t">
              <a:rot lat="0" lon="0" rev="4200000"/>
            </a:lightRig>
          </a:scene3d>
          <a:sp3d>
            <a:bevelT w="63500" h="254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90000"/>
                <a:hueMod val="85000"/>
                <a:satMod val="300000"/>
                <a:lumMod val="100000"/>
              </a:schemeClr>
            </a:gs>
            <a:gs pos="40000">
              <a:schemeClr val="phClr">
                <a:tint val="45000"/>
                <a:shade val="99000"/>
                <a:hueMod val="95000"/>
                <a:satMod val="300000"/>
                <a:lumMod val="100000"/>
              </a:schemeClr>
            </a:gs>
            <a:gs pos="100000">
              <a:schemeClr val="phClr">
                <a:shade val="20000"/>
                <a:hueMod val="95000"/>
                <a:satMod val="255000"/>
                <a:lumMod val="100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70000"/>
                <a:satMod val="2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9.xml><?xml version="1.0" encoding="utf-8"?>
<a:theme xmlns:a="http://schemas.openxmlformats.org/drawingml/2006/main" name="14_图像检索II——2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lemental">
      <a:maj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Travelogu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20000"/>
                <a:satMod val="130000"/>
              </a:schemeClr>
              <a:schemeClr val="phClr">
                <a:tint val="80000"/>
                <a:satMod val="150000"/>
              </a:schemeClr>
            </a:duotone>
          </a:blip>
          <a:tile tx="0" ty="0" sx="50000" sy="50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shade val="20000"/>
                <a:satMod val="130000"/>
              </a:schemeClr>
              <a:schemeClr val="phClr">
                <a:tint val="80000"/>
                <a:satMod val="150000"/>
              </a:schemeClr>
            </a:duotone>
          </a:blip>
          <a:tile tx="0" ty="0" sx="50000" sy="50000" flip="none" algn="tl"/>
        </a:blip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6600000" sx="102000" sy="102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88900" dist="63500" dir="2400000" rotWithShape="0">
              <a:srgbClr val="000000">
                <a:alpha val="50000"/>
              </a:srgbClr>
            </a:outerShdw>
          </a:effectLst>
          <a:scene3d>
            <a:camera prst="orthographicFront">
              <a:rot lat="0" lon="0" rev="0"/>
            </a:camera>
            <a:lightRig rig="sunset" dir="t">
              <a:rot lat="0" lon="0" rev="4200000"/>
            </a:lightRig>
          </a:scene3d>
          <a:sp3d>
            <a:bevelT w="63500" h="254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90000"/>
                <a:hueMod val="85000"/>
                <a:satMod val="300000"/>
                <a:lumMod val="100000"/>
              </a:schemeClr>
            </a:gs>
            <a:gs pos="40000">
              <a:schemeClr val="phClr">
                <a:tint val="45000"/>
                <a:shade val="99000"/>
                <a:hueMod val="95000"/>
                <a:satMod val="300000"/>
                <a:lumMod val="100000"/>
              </a:schemeClr>
            </a:gs>
            <a:gs pos="100000">
              <a:schemeClr val="phClr">
                <a:shade val="20000"/>
                <a:hueMod val="95000"/>
                <a:satMod val="255000"/>
                <a:lumMod val="100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70000"/>
                <a:satMod val="2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图像检索II——2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lemental">
      <a:maj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Travelogu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20000"/>
                <a:satMod val="130000"/>
              </a:schemeClr>
              <a:schemeClr val="phClr">
                <a:tint val="80000"/>
                <a:satMod val="150000"/>
              </a:schemeClr>
            </a:duotone>
          </a:blip>
          <a:tile tx="0" ty="0" sx="50000" sy="50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shade val="20000"/>
                <a:satMod val="130000"/>
              </a:schemeClr>
              <a:schemeClr val="phClr">
                <a:tint val="80000"/>
                <a:satMod val="150000"/>
              </a:schemeClr>
            </a:duotone>
          </a:blip>
          <a:tile tx="0" ty="0" sx="50000" sy="50000" flip="none" algn="tl"/>
        </a:blip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6600000" sx="102000" sy="102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88900" dist="63500" dir="2400000" rotWithShape="0">
              <a:srgbClr val="000000">
                <a:alpha val="50000"/>
              </a:srgbClr>
            </a:outerShdw>
          </a:effectLst>
          <a:scene3d>
            <a:camera prst="orthographicFront">
              <a:rot lat="0" lon="0" rev="0"/>
            </a:camera>
            <a:lightRig rig="sunset" dir="t">
              <a:rot lat="0" lon="0" rev="4200000"/>
            </a:lightRig>
          </a:scene3d>
          <a:sp3d>
            <a:bevelT w="63500" h="254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90000"/>
                <a:hueMod val="85000"/>
                <a:satMod val="300000"/>
                <a:lumMod val="100000"/>
              </a:schemeClr>
            </a:gs>
            <a:gs pos="40000">
              <a:schemeClr val="phClr">
                <a:tint val="45000"/>
                <a:shade val="99000"/>
                <a:hueMod val="95000"/>
                <a:satMod val="300000"/>
                <a:lumMod val="100000"/>
              </a:schemeClr>
            </a:gs>
            <a:gs pos="100000">
              <a:schemeClr val="phClr">
                <a:shade val="20000"/>
                <a:hueMod val="95000"/>
                <a:satMod val="255000"/>
                <a:lumMod val="100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70000"/>
                <a:satMod val="2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0.xml><?xml version="1.0" encoding="utf-8"?>
<a:theme xmlns:a="http://schemas.openxmlformats.org/drawingml/2006/main" name="15_图像检索II——2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lemental">
      <a:maj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Travelogu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20000"/>
                <a:satMod val="130000"/>
              </a:schemeClr>
              <a:schemeClr val="phClr">
                <a:tint val="80000"/>
                <a:satMod val="150000"/>
              </a:schemeClr>
            </a:duotone>
          </a:blip>
          <a:tile tx="0" ty="0" sx="50000" sy="50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shade val="20000"/>
                <a:satMod val="130000"/>
              </a:schemeClr>
              <a:schemeClr val="phClr">
                <a:tint val="80000"/>
                <a:satMod val="150000"/>
              </a:schemeClr>
            </a:duotone>
          </a:blip>
          <a:tile tx="0" ty="0" sx="50000" sy="50000" flip="none" algn="tl"/>
        </a:blip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6600000" sx="102000" sy="102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88900" dist="63500" dir="2400000" rotWithShape="0">
              <a:srgbClr val="000000">
                <a:alpha val="50000"/>
              </a:srgbClr>
            </a:outerShdw>
          </a:effectLst>
          <a:scene3d>
            <a:camera prst="orthographicFront">
              <a:rot lat="0" lon="0" rev="0"/>
            </a:camera>
            <a:lightRig rig="sunset" dir="t">
              <a:rot lat="0" lon="0" rev="4200000"/>
            </a:lightRig>
          </a:scene3d>
          <a:sp3d>
            <a:bevelT w="63500" h="254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90000"/>
                <a:hueMod val="85000"/>
                <a:satMod val="300000"/>
                <a:lumMod val="100000"/>
              </a:schemeClr>
            </a:gs>
            <a:gs pos="40000">
              <a:schemeClr val="phClr">
                <a:tint val="45000"/>
                <a:shade val="99000"/>
                <a:hueMod val="95000"/>
                <a:satMod val="300000"/>
                <a:lumMod val="100000"/>
              </a:schemeClr>
            </a:gs>
            <a:gs pos="100000">
              <a:schemeClr val="phClr">
                <a:shade val="20000"/>
                <a:hueMod val="95000"/>
                <a:satMod val="255000"/>
                <a:lumMod val="100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70000"/>
                <a:satMod val="2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1.xml><?xml version="1.0" encoding="utf-8"?>
<a:theme xmlns:a="http://schemas.openxmlformats.org/drawingml/2006/main" name="4_图像检索II——2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lemental">
      <a:maj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Travelogu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20000"/>
                <a:satMod val="130000"/>
              </a:schemeClr>
              <a:schemeClr val="phClr">
                <a:tint val="80000"/>
                <a:satMod val="150000"/>
              </a:schemeClr>
            </a:duotone>
          </a:blip>
          <a:tile tx="0" ty="0" sx="50000" sy="50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shade val="20000"/>
                <a:satMod val="130000"/>
              </a:schemeClr>
              <a:schemeClr val="phClr">
                <a:tint val="80000"/>
                <a:satMod val="150000"/>
              </a:schemeClr>
            </a:duotone>
          </a:blip>
          <a:tile tx="0" ty="0" sx="50000" sy="50000" flip="none" algn="tl"/>
        </a:blip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6600000" sx="102000" sy="102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88900" dist="63500" dir="2400000" rotWithShape="0">
              <a:srgbClr val="000000">
                <a:alpha val="50000"/>
              </a:srgbClr>
            </a:outerShdw>
          </a:effectLst>
          <a:scene3d>
            <a:camera prst="orthographicFront">
              <a:rot lat="0" lon="0" rev="0"/>
            </a:camera>
            <a:lightRig rig="sunset" dir="t">
              <a:rot lat="0" lon="0" rev="4200000"/>
            </a:lightRig>
          </a:scene3d>
          <a:sp3d>
            <a:bevelT w="63500" h="254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90000"/>
                <a:hueMod val="85000"/>
                <a:satMod val="300000"/>
                <a:lumMod val="100000"/>
              </a:schemeClr>
            </a:gs>
            <a:gs pos="40000">
              <a:schemeClr val="phClr">
                <a:tint val="45000"/>
                <a:shade val="99000"/>
                <a:hueMod val="95000"/>
                <a:satMod val="300000"/>
                <a:lumMod val="100000"/>
              </a:schemeClr>
            </a:gs>
            <a:gs pos="100000">
              <a:schemeClr val="phClr">
                <a:shade val="20000"/>
                <a:hueMod val="95000"/>
                <a:satMod val="255000"/>
                <a:lumMod val="100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70000"/>
                <a:satMod val="2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2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Default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4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5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8.xml><?xml version="1.0" encoding="utf-8"?>
<a:theme xmlns:a="http://schemas.openxmlformats.org/drawingml/2006/main" name="1_基于特征的图像任务－2017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9.xml><?xml version="1.0" encoding="utf-8"?>
<a:theme xmlns:a="http://schemas.openxmlformats.org/drawingml/2006/main" name="1_图像检索II——2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lemental">
      <a:maj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Travelogu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20000"/>
                <a:satMod val="130000"/>
              </a:schemeClr>
              <a:schemeClr val="phClr">
                <a:tint val="80000"/>
                <a:satMod val="150000"/>
              </a:schemeClr>
            </a:duotone>
          </a:blip>
          <a:tile tx="0" ty="0" sx="50000" sy="50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shade val="20000"/>
                <a:satMod val="130000"/>
              </a:schemeClr>
              <a:schemeClr val="phClr">
                <a:tint val="80000"/>
                <a:satMod val="150000"/>
              </a:schemeClr>
            </a:duotone>
          </a:blip>
          <a:tile tx="0" ty="0" sx="50000" sy="50000" flip="none" algn="tl"/>
        </a:blip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6600000" sx="102000" sy="102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88900" dist="63500" dir="2400000" rotWithShape="0">
              <a:srgbClr val="000000">
                <a:alpha val="50000"/>
              </a:srgbClr>
            </a:outerShdw>
          </a:effectLst>
          <a:scene3d>
            <a:camera prst="orthographicFront">
              <a:rot lat="0" lon="0" rev="0"/>
            </a:camera>
            <a:lightRig rig="sunset" dir="t">
              <a:rot lat="0" lon="0" rev="4200000"/>
            </a:lightRig>
          </a:scene3d>
          <a:sp3d>
            <a:bevelT w="63500" h="254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90000"/>
                <a:hueMod val="85000"/>
                <a:satMod val="300000"/>
                <a:lumMod val="100000"/>
              </a:schemeClr>
            </a:gs>
            <a:gs pos="40000">
              <a:schemeClr val="phClr">
                <a:tint val="45000"/>
                <a:shade val="99000"/>
                <a:hueMod val="95000"/>
                <a:satMod val="300000"/>
                <a:lumMod val="100000"/>
              </a:schemeClr>
            </a:gs>
            <a:gs pos="100000">
              <a:schemeClr val="phClr">
                <a:shade val="20000"/>
                <a:hueMod val="95000"/>
                <a:satMod val="255000"/>
                <a:lumMod val="100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70000"/>
                <a:satMod val="2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2346</TotalTime>
  <Words>1553</Words>
  <Application>Microsoft Office PowerPoint</Application>
  <PresentationFormat>全屏显示(4:3)</PresentationFormat>
  <Paragraphs>300</Paragraphs>
  <Slides>30</Slides>
  <Notes>25</Notes>
  <HiddenSlides>1</HiddenSlides>
  <MMClips>0</MMClips>
  <ScaleCrop>false</ScaleCrop>
  <HeadingPairs>
    <vt:vector size="8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31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30</vt:i4>
      </vt:variant>
    </vt:vector>
  </HeadingPairs>
  <TitlesOfParts>
    <vt:vector size="81" baseType="lpstr">
      <vt:lpstr>Arial Unicode MS</vt:lpstr>
      <vt:lpstr>Menlo</vt:lpstr>
      <vt:lpstr>MS PGothic</vt:lpstr>
      <vt:lpstr>MS PGothic</vt:lpstr>
      <vt:lpstr>新細明體</vt:lpstr>
      <vt:lpstr>Songti SC Regular</vt:lpstr>
      <vt:lpstr>黑体</vt:lpstr>
      <vt:lpstr>宋体</vt:lpstr>
      <vt:lpstr>Arial</vt:lpstr>
      <vt:lpstr>Calibri</vt:lpstr>
      <vt:lpstr>Calisto MT</vt:lpstr>
      <vt:lpstr>Garamond</vt:lpstr>
      <vt:lpstr>Mistral</vt:lpstr>
      <vt:lpstr>Palatino Linotype</vt:lpstr>
      <vt:lpstr>Symbol</vt:lpstr>
      <vt:lpstr>Times New Roman</vt:lpstr>
      <vt:lpstr>Wingdings</vt:lpstr>
      <vt:lpstr>Wingdings 2</vt:lpstr>
      <vt:lpstr>基于特征的图像任务－2017</vt:lpstr>
      <vt:lpstr>Custom Design</vt:lpstr>
      <vt:lpstr>图像检索II——2</vt:lpstr>
      <vt:lpstr>2_Custom Design</vt:lpstr>
      <vt:lpstr>Default Theme</vt:lpstr>
      <vt:lpstr>4_Custom Design</vt:lpstr>
      <vt:lpstr>5_Custom Design</vt:lpstr>
      <vt:lpstr>1_基于特征的图像任务－2017</vt:lpstr>
      <vt:lpstr>1_图像检索II——2</vt:lpstr>
      <vt:lpstr>6_Custom Design</vt:lpstr>
      <vt:lpstr>6_图像检索II——2</vt:lpstr>
      <vt:lpstr>7_图像检索II——2</vt:lpstr>
      <vt:lpstr>8_图像检索II——2</vt:lpstr>
      <vt:lpstr>9_图像检索II——2</vt:lpstr>
      <vt:lpstr>10_图像检索II——2</vt:lpstr>
      <vt:lpstr>sample</vt:lpstr>
      <vt:lpstr>1_Custom Design</vt:lpstr>
      <vt:lpstr>2_图像检索II——2</vt:lpstr>
      <vt:lpstr>3_Custom Design</vt:lpstr>
      <vt:lpstr>1_Default Theme</vt:lpstr>
      <vt:lpstr>7_Custom Design</vt:lpstr>
      <vt:lpstr>8_Custom Design</vt:lpstr>
      <vt:lpstr>2_基于特征的图像任务－2017</vt:lpstr>
      <vt:lpstr>3_图像检索II——2</vt:lpstr>
      <vt:lpstr>9_Custom Design</vt:lpstr>
      <vt:lpstr>11_图像检索II——2</vt:lpstr>
      <vt:lpstr>12_图像检索II——2</vt:lpstr>
      <vt:lpstr>13_图像检索II——2</vt:lpstr>
      <vt:lpstr>14_图像检索II——2</vt:lpstr>
      <vt:lpstr>15_图像检索II——2</vt:lpstr>
      <vt:lpstr>4_图像检索II——2</vt:lpstr>
      <vt:lpstr>Equation</vt:lpstr>
      <vt:lpstr>משוואה</vt:lpstr>
      <vt:lpstr>Scale Invariant Feature Transform (SIFT) </vt:lpstr>
      <vt:lpstr>Scale-Invariant Feature Transform (SIFT)</vt:lpstr>
      <vt:lpstr>SIFT – Scale Invariant Feature Transform</vt:lpstr>
      <vt:lpstr>SIFT – Scale Invariant Feature Transform</vt:lpstr>
      <vt:lpstr>Scale-Space Extrema Detection</vt:lpstr>
      <vt:lpstr>Two dimensional DoG</vt:lpstr>
      <vt:lpstr>Two dimensional DoG</vt:lpstr>
      <vt:lpstr>Scale-Space Extrema Detection</vt:lpstr>
      <vt:lpstr>Keypoint Localization &amp; Filtering</vt:lpstr>
      <vt:lpstr>Maxima in D</vt:lpstr>
      <vt:lpstr>Remove low contrast and edges</vt:lpstr>
      <vt:lpstr>Obtain Dominant Orientations</vt:lpstr>
      <vt:lpstr>Orientation Assignment</vt:lpstr>
      <vt:lpstr>Orientation Assignment</vt:lpstr>
      <vt:lpstr>Orientation Assignment</vt:lpstr>
      <vt:lpstr>Orientation Assignment</vt:lpstr>
      <vt:lpstr>Orientation Assignment</vt:lpstr>
      <vt:lpstr>SIFT descriptor</vt:lpstr>
      <vt:lpstr>SIFT Descriptor</vt:lpstr>
      <vt:lpstr>Keypoint Descriptor Construction</vt:lpstr>
      <vt:lpstr>Performance</vt:lpstr>
      <vt:lpstr>An Applications based on Image Features——Image Matching </vt:lpstr>
      <vt:lpstr>Example: Build a Panorama</vt:lpstr>
      <vt:lpstr>Image Matching Dataset</vt:lpstr>
      <vt:lpstr>Detector and Descriptor in Absolute Tilt Test</vt:lpstr>
      <vt:lpstr>Detector and Descriptor in Absolute Tilt Test</vt:lpstr>
      <vt:lpstr>Detector and Descriptor in Transition Tilt Test</vt:lpstr>
      <vt:lpstr>Image Content Analysis Tasks</vt:lpstr>
      <vt:lpstr>Examples of Image Recognition</vt:lpstr>
      <vt:lpstr>思考题</vt:lpstr>
    </vt:vector>
  </TitlesOfParts>
  <Company>szu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zyy</dc:creator>
  <cp:lastModifiedBy>DELL</cp:lastModifiedBy>
  <cp:revision>225</cp:revision>
  <cp:lastPrinted>2017-09-27T00:16:44Z</cp:lastPrinted>
  <dcterms:created xsi:type="dcterms:W3CDTF">2005-12-19T14:11:13Z</dcterms:created>
  <dcterms:modified xsi:type="dcterms:W3CDTF">2021-06-04T04:54:45Z</dcterms:modified>
</cp:coreProperties>
</file>